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7FFE6021_D3B1FA98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695" r:id="rId5"/>
  </p:sldMasterIdLst>
  <p:notesMasterIdLst>
    <p:notesMasterId r:id="rId39"/>
  </p:notesMasterIdLst>
  <p:sldIdLst>
    <p:sldId id="292" r:id="rId6"/>
    <p:sldId id="2147377198" r:id="rId7"/>
    <p:sldId id="2147377205" r:id="rId8"/>
    <p:sldId id="2147377185" r:id="rId9"/>
    <p:sldId id="2147377199" r:id="rId10"/>
    <p:sldId id="2147377209" r:id="rId11"/>
    <p:sldId id="2147377210" r:id="rId12"/>
    <p:sldId id="2147377211" r:id="rId13"/>
    <p:sldId id="2147377233" r:id="rId14"/>
    <p:sldId id="2147377207" r:id="rId15"/>
    <p:sldId id="260" r:id="rId16"/>
    <p:sldId id="2147377204" r:id="rId17"/>
    <p:sldId id="2147377203" r:id="rId18"/>
    <p:sldId id="2147377232" r:id="rId19"/>
    <p:sldId id="2147377214" r:id="rId20"/>
    <p:sldId id="2147377215" r:id="rId21"/>
    <p:sldId id="2147377216" r:id="rId22"/>
    <p:sldId id="2147377217" r:id="rId23"/>
    <p:sldId id="256" r:id="rId24"/>
    <p:sldId id="2147377219" r:id="rId25"/>
    <p:sldId id="2147377220" r:id="rId26"/>
    <p:sldId id="2147377223" r:id="rId27"/>
    <p:sldId id="2147377224" r:id="rId28"/>
    <p:sldId id="2147377225" r:id="rId29"/>
    <p:sldId id="2147377226" r:id="rId30"/>
    <p:sldId id="2147377227" r:id="rId31"/>
    <p:sldId id="2147377221" r:id="rId32"/>
    <p:sldId id="2147377222" r:id="rId33"/>
    <p:sldId id="2147377228" r:id="rId34"/>
    <p:sldId id="2147377229" r:id="rId35"/>
    <p:sldId id="2147377230" r:id="rId36"/>
    <p:sldId id="2147377231" r:id="rId37"/>
    <p:sldId id="362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&amp; Announcments" id="{05EA842E-609C-8948-8AF9-DBBD038183F8}">
          <p14:sldIdLst>
            <p14:sldId id="292"/>
            <p14:sldId id="2147377198"/>
            <p14:sldId id="2147377205"/>
            <p14:sldId id="2147377185"/>
            <p14:sldId id="2147377199"/>
          </p14:sldIdLst>
        </p14:section>
        <p14:section name="Tools &amp; Technologies" id="{2894B096-1D10-1A42-B8E0-2FA419C8CED8}">
          <p14:sldIdLst>
            <p14:sldId id="2147377209"/>
            <p14:sldId id="2147377210"/>
            <p14:sldId id="2147377211"/>
          </p14:sldIdLst>
        </p14:section>
        <p14:section name="Policy &amp; Regulation" id="{51879D11-ABAC-2E42-8E87-350A0E91BE99}">
          <p14:sldIdLst>
            <p14:sldId id="2147377233"/>
            <p14:sldId id="2147377207"/>
            <p14:sldId id="260"/>
            <p14:sldId id="2147377204"/>
            <p14:sldId id="2147377203"/>
          </p14:sldIdLst>
        </p14:section>
        <p14:section name="Education &amp; Outreach" id="{1E629949-33FB-3443-933A-C3627B3C42F0}">
          <p14:sldIdLst>
            <p14:sldId id="2147377232"/>
            <p14:sldId id="2147377214"/>
            <p14:sldId id="2147377215"/>
            <p14:sldId id="2147377216"/>
            <p14:sldId id="2147377217"/>
            <p14:sldId id="256"/>
            <p14:sldId id="2147377219"/>
            <p14:sldId id="2147377220"/>
            <p14:sldId id="2147377223"/>
            <p14:sldId id="2147377224"/>
            <p14:sldId id="2147377225"/>
            <p14:sldId id="2147377226"/>
            <p14:sldId id="2147377227"/>
            <p14:sldId id="2147377221"/>
            <p14:sldId id="2147377222"/>
            <p14:sldId id="2147377228"/>
            <p14:sldId id="2147377229"/>
            <p14:sldId id="2147377230"/>
            <p14:sldId id="2147377231"/>
          </p14:sldIdLst>
        </p14:section>
        <p14:section name="Q&amp;A" id="{8EA0DB5B-1B82-9D4B-99CA-3EFE7DFCCB7D}">
          <p14:sldIdLst>
            <p14:sldId id="36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81D4C5-B828-7BE7-D347-1C104B6DA7E3}" name="Colette Brown (Purchasing)" initials="C(" userId="S::u6004466@umail.utah.edu::81568a5a-fb32-4482-a9a5-4a4a88088324" providerId="AD"/>
  <p188:author id="{7BFD7BCF-CD3F-CB8F-894A-EEB03FCDE2C0}" name="Penny Atkins" initials="PA" userId="S::u0879937@umail.utah.edu::b5af9682-e93f-4045-b447-883c0a529b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791C7-5051-0A04-F2A4-C8DB6DB543EA}" v="36" dt="2025-10-14T15:58:58.512"/>
    <p1510:client id="{EA9E0B04-CFA1-B04E-AEB4-34FC3CA43CC3}" v="147" dt="2025-10-15T15:42:00.224"/>
    <p1510:client id="{F637061F-BB3D-D258-958F-8BF0FB2D832E}" v="4" dt="2025-10-15T17:54:42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tte Brown (Purchasing)" userId="S::u6004466@umail.utah.edu::81568a5a-fb32-4482-a9a5-4a4a88088324" providerId="AD" clId="Web-{F8C96ED6-D4FD-4880-07E2-F4D586D14A93}"/>
    <pc:docChg chg="addSld modSld modSection">
      <pc:chgData name="Colette Brown (Purchasing)" userId="S::u6004466@umail.utah.edu::81568a5a-fb32-4482-a9a5-4a4a88088324" providerId="AD" clId="Web-{F8C96ED6-D4FD-4880-07E2-F4D586D14A93}" dt="2025-10-09T15:32:40.207" v="34" actId="20577"/>
      <pc:docMkLst>
        <pc:docMk/>
      </pc:docMkLst>
      <pc:sldChg chg="modSp new">
        <pc:chgData name="Colette Brown (Purchasing)" userId="S::u6004466@umail.utah.edu::81568a5a-fb32-4482-a9a5-4a4a88088324" providerId="AD" clId="Web-{F8C96ED6-D4FD-4880-07E2-F4D586D14A93}" dt="2025-10-09T15:32:40.207" v="34" actId="20577"/>
        <pc:sldMkLst>
          <pc:docMk/>
          <pc:sldMk cId="1648565914" sldId="2147377204"/>
        </pc:sldMkLst>
        <pc:spChg chg="mod">
          <ac:chgData name="Colette Brown (Purchasing)" userId="S::u6004466@umail.utah.edu::81568a5a-fb32-4482-a9a5-4a4a88088324" providerId="AD" clId="Web-{F8C96ED6-D4FD-4880-07E2-F4D586D14A93}" dt="2025-10-09T15:31:00.442" v="15" actId="20577"/>
          <ac:spMkLst>
            <pc:docMk/>
            <pc:sldMk cId="1648565914" sldId="2147377204"/>
            <ac:spMk id="2" creationId="{436BFE83-9D62-22B1-7DC8-541F28DF45A3}"/>
          </ac:spMkLst>
        </pc:spChg>
        <pc:spChg chg="mod">
          <ac:chgData name="Colette Brown (Purchasing)" userId="S::u6004466@umail.utah.edu::81568a5a-fb32-4482-a9a5-4a4a88088324" providerId="AD" clId="Web-{F8C96ED6-D4FD-4880-07E2-F4D586D14A93}" dt="2025-10-09T15:32:40.207" v="34" actId="20577"/>
          <ac:spMkLst>
            <pc:docMk/>
            <pc:sldMk cId="1648565914" sldId="2147377204"/>
            <ac:spMk id="3" creationId="{3CFA6503-94D7-BD4C-D8E9-42A92F4F16F7}"/>
          </ac:spMkLst>
        </pc:spChg>
      </pc:sldChg>
    </pc:docChg>
  </pc:docChgLst>
  <pc:docChgLst>
    <pc:chgData name="Penny Atkins" userId="S::u0879937@umail.utah.edu::b5af9682-e93f-4045-b447-883c0a529bdb" providerId="AD" clId="Web-{A99D578B-8C48-2E3C-F781-1B722F8AA268}"/>
    <pc:docChg chg="addSld delSld addMainMaster modMainMaster modSection">
      <pc:chgData name="Penny Atkins" userId="S::u0879937@umail.utah.edu::b5af9682-e93f-4045-b447-883c0a529bdb" providerId="AD" clId="Web-{A99D578B-8C48-2E3C-F781-1B722F8AA268}" dt="2025-10-13T14:08:57.002" v="9"/>
      <pc:docMkLst>
        <pc:docMk/>
      </pc:docMkLst>
      <pc:sldChg chg="add del">
        <pc:chgData name="Penny Atkins" userId="S::u0879937@umail.utah.edu::b5af9682-e93f-4045-b447-883c0a529bdb" providerId="AD" clId="Web-{A99D578B-8C48-2E3C-F781-1B722F8AA268}" dt="2025-10-13T14:08:44.298" v="6"/>
        <pc:sldMkLst>
          <pc:docMk/>
          <pc:sldMk cId="3274439286" sldId="2147377209"/>
        </pc:sldMkLst>
      </pc:sldChg>
      <pc:sldChg chg="add del">
        <pc:chgData name="Penny Atkins" userId="S::u0879937@umail.utah.edu::b5af9682-e93f-4045-b447-883c0a529bdb" providerId="AD" clId="Web-{A99D578B-8C48-2E3C-F781-1B722F8AA268}" dt="2025-10-13T14:08:44.376" v="7"/>
        <pc:sldMkLst>
          <pc:docMk/>
          <pc:sldMk cId="2259138989" sldId="2147377210"/>
        </pc:sldMkLst>
      </pc:sldChg>
      <pc:sldChg chg="add del">
        <pc:chgData name="Penny Atkins" userId="S::u0879937@umail.utah.edu::b5af9682-e93f-4045-b447-883c0a529bdb" providerId="AD" clId="Web-{A99D578B-8C48-2E3C-F781-1B722F8AA268}" dt="2025-10-13T14:08:44.564" v="8"/>
        <pc:sldMkLst>
          <pc:docMk/>
          <pc:sldMk cId="2533839905" sldId="2147377211"/>
        </pc:sldMkLst>
      </pc:sldChg>
      <pc:sldMasterChg chg="add addSldLayout">
        <pc:chgData name="Penny Atkins" userId="S::u0879937@umail.utah.edu::b5af9682-e93f-4045-b447-883c0a529bdb" providerId="AD" clId="Web-{A99D578B-8C48-2E3C-F781-1B722F8AA268}" dt="2025-10-13T14:08:44.298" v="6"/>
        <pc:sldMasterMkLst>
          <pc:docMk/>
          <pc:sldMasterMk cId="1821344306" sldId="2147483695"/>
        </pc:sldMasterMkLst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217366688" sldId="2147483696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34247459" sldId="2147483697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3678332675" sldId="2147483698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2172956920" sldId="2147483699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502668623" sldId="2147483700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2230359312" sldId="2147483701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2753362649" sldId="2147483702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3868972136" sldId="2147483703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2197134094" sldId="2147483704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3183245757" sldId="2147483705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1104468059" sldId="2147483706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3420895486" sldId="2147483707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884940086" sldId="2147483708"/>
          </pc:sldLayoutMkLst>
        </pc:sldLayoutChg>
        <pc:sldLayoutChg chg="add">
          <pc:chgData name="Penny Atkins" userId="S::u0879937@umail.utah.edu::b5af9682-e93f-4045-b447-883c0a529bdb" providerId="AD" clId="Web-{A99D578B-8C48-2E3C-F781-1B722F8AA268}" dt="2025-10-13T14:08:44.298" v="6"/>
          <pc:sldLayoutMkLst>
            <pc:docMk/>
            <pc:sldMasterMk cId="1821344306" sldId="2147483695"/>
            <pc:sldLayoutMk cId="3320532609" sldId="2147483709"/>
          </pc:sldLayoutMkLst>
        </pc:sldLayoutChg>
      </pc:sldMasterChg>
      <pc:sldMasterChg chg="replId">
        <pc:chgData name="Penny Atkins" userId="S::u0879937@umail.utah.edu::b5af9682-e93f-4045-b447-883c0a529bdb" providerId="AD" clId="Web-{A99D578B-8C48-2E3C-F781-1B722F8AA268}" dt="2025-10-13T14:08:44.298" v="6"/>
        <pc:sldMasterMkLst>
          <pc:docMk/>
          <pc:sldMasterMk cId="1659508875" sldId="2147483727"/>
        </pc:sldMasterMkLst>
      </pc:sldMasterChg>
    </pc:docChg>
  </pc:docChgLst>
  <pc:docChgLst>
    <pc:chgData name="Colette Brown (Purchasing)" userId="S::u6004466@umail.utah.edu::81568a5a-fb32-4482-a9a5-4a4a88088324" providerId="AD" clId="Web-{48B3EBB9-B608-84BD-1A96-9FCFCBC9E782}"/>
    <pc:docChg chg="mod addSld delSld modSld modSection">
      <pc:chgData name="Colette Brown (Purchasing)" userId="S::u6004466@umail.utah.edu::81568a5a-fb32-4482-a9a5-4a4a88088324" providerId="AD" clId="Web-{48B3EBB9-B608-84BD-1A96-9FCFCBC9E782}" dt="2025-10-08T19:23:27.419" v="459" actId="1076"/>
      <pc:docMkLst>
        <pc:docMk/>
      </pc:docMkLst>
      <pc:sldChg chg="addSp delSp modSp mod modClrScheme chgLayout">
        <pc:chgData name="Colette Brown (Purchasing)" userId="S::u6004466@umail.utah.edu::81568a5a-fb32-4482-a9a5-4a4a88088324" providerId="AD" clId="Web-{48B3EBB9-B608-84BD-1A96-9FCFCBC9E782}" dt="2025-10-08T19:23:27.419" v="459" actId="1076"/>
        <pc:sldMkLst>
          <pc:docMk/>
          <pc:sldMk cId="200351869" sldId="260"/>
        </pc:sldMkLst>
        <pc:spChg chg="mod">
          <ac:chgData name="Colette Brown (Purchasing)" userId="S::u6004466@umail.utah.edu::81568a5a-fb32-4482-a9a5-4a4a88088324" providerId="AD" clId="Web-{48B3EBB9-B608-84BD-1A96-9FCFCBC9E782}" dt="2025-10-08T19:03:54.135" v="85" actId="14100"/>
          <ac:spMkLst>
            <pc:docMk/>
            <pc:sldMk cId="200351869" sldId="260"/>
            <ac:spMk id="2" creationId="{2C2BEAC0-1273-20F2-9EC3-C828E9CC622B}"/>
          </ac:spMkLst>
        </pc:spChg>
        <pc:spChg chg="mod">
          <ac:chgData name="Colette Brown (Purchasing)" userId="S::u6004466@umail.utah.edu::81568a5a-fb32-4482-a9a5-4a4a88088324" providerId="AD" clId="Web-{48B3EBB9-B608-84BD-1A96-9FCFCBC9E782}" dt="2025-10-08T19:03:58.385" v="86" actId="1076"/>
          <ac:spMkLst>
            <pc:docMk/>
            <pc:sldMk cId="200351869" sldId="260"/>
            <ac:spMk id="3" creationId="{12467E8D-13CA-8DBA-A8EE-56D7272D71B7}"/>
          </ac:spMkLst>
        </pc:spChg>
        <pc:picChg chg="add mod">
          <ac:chgData name="Colette Brown (Purchasing)" userId="S::u6004466@umail.utah.edu::81568a5a-fb32-4482-a9a5-4a4a88088324" providerId="AD" clId="Web-{48B3EBB9-B608-84BD-1A96-9FCFCBC9E782}" dt="2025-10-08T19:23:27.419" v="459" actId="1076"/>
          <ac:picMkLst>
            <pc:docMk/>
            <pc:sldMk cId="200351869" sldId="260"/>
            <ac:picMk id="6" creationId="{3E7B768F-CE88-C332-B581-AB4E63229478}"/>
          </ac:picMkLst>
        </pc:picChg>
      </pc:sldChg>
      <pc:sldChg chg="modSp new">
        <pc:chgData name="Colette Brown (Purchasing)" userId="S::u6004466@umail.utah.edu::81568a5a-fb32-4482-a9a5-4a4a88088324" providerId="AD" clId="Web-{48B3EBB9-B608-84BD-1A96-9FCFCBC9E782}" dt="2025-10-08T19:09:08.481" v="454" actId="20577"/>
        <pc:sldMkLst>
          <pc:docMk/>
          <pc:sldMk cId="2286774044" sldId="2147377203"/>
        </pc:sldMkLst>
        <pc:spChg chg="mod">
          <ac:chgData name="Colette Brown (Purchasing)" userId="S::u6004466@umail.utah.edu::81568a5a-fb32-4482-a9a5-4a4a88088324" providerId="AD" clId="Web-{48B3EBB9-B608-84BD-1A96-9FCFCBC9E782}" dt="2025-10-08T19:04:37.167" v="94" actId="20577"/>
          <ac:spMkLst>
            <pc:docMk/>
            <pc:sldMk cId="2286774044" sldId="2147377203"/>
            <ac:spMk id="2" creationId="{EFA5E6CC-B581-9FC0-8221-FB4FBEF347D0}"/>
          </ac:spMkLst>
        </pc:spChg>
        <pc:spChg chg="mod">
          <ac:chgData name="Colette Brown (Purchasing)" userId="S::u6004466@umail.utah.edu::81568a5a-fb32-4482-a9a5-4a4a88088324" providerId="AD" clId="Web-{48B3EBB9-B608-84BD-1A96-9FCFCBC9E782}" dt="2025-10-08T19:09:08.481" v="454" actId="20577"/>
          <ac:spMkLst>
            <pc:docMk/>
            <pc:sldMk cId="2286774044" sldId="2147377203"/>
            <ac:spMk id="3" creationId="{384035E5-CF58-1503-DE04-FF33B5509B2A}"/>
          </ac:spMkLst>
        </pc:spChg>
      </pc:sldChg>
    </pc:docChg>
  </pc:docChgLst>
  <pc:docChgLst>
    <pc:chgData name="Penny Atkins" userId="S::u0879937@umail.utah.edu::b5af9682-e93f-4045-b447-883c0a529bdb" providerId="AD" clId="Web-{58EF579D-3D8A-5469-5441-EB5344A724B3}"/>
    <pc:docChg chg="addSld delSld modSld delSection modSection">
      <pc:chgData name="Penny Atkins" userId="S::u0879937@umail.utah.edu::b5af9682-e93f-4045-b447-883c0a529bdb" providerId="AD" clId="Web-{58EF579D-3D8A-5469-5441-EB5344A724B3}" dt="2025-10-02T23:13:39.501" v="156"/>
      <pc:docMkLst>
        <pc:docMk/>
      </pc:docMkLst>
      <pc:sldChg chg="modSp add del">
        <pc:chgData name="Penny Atkins" userId="S::u0879937@umail.utah.edu::b5af9682-e93f-4045-b447-883c0a529bdb" providerId="AD" clId="Web-{58EF579D-3D8A-5469-5441-EB5344A724B3}" dt="2025-10-02T23:13:00.767" v="153"/>
        <pc:sldMkLst>
          <pc:docMk/>
          <pc:sldMk cId="200351869" sldId="260"/>
        </pc:sldMkLst>
        <pc:spChg chg="mod">
          <ac:chgData name="Penny Atkins" userId="S::u0879937@umail.utah.edu::b5af9682-e93f-4045-b447-883c0a529bdb" providerId="AD" clId="Web-{58EF579D-3D8A-5469-5441-EB5344A724B3}" dt="2025-10-02T23:07:17.281" v="86" actId="20577"/>
          <ac:spMkLst>
            <pc:docMk/>
            <pc:sldMk cId="200351869" sldId="260"/>
            <ac:spMk id="2" creationId="{2C2BEAC0-1273-20F2-9EC3-C828E9CC622B}"/>
          </ac:spMkLst>
        </pc:spChg>
        <pc:spChg chg="mod">
          <ac:chgData name="Penny Atkins" userId="S::u0879937@umail.utah.edu::b5af9682-e93f-4045-b447-883c0a529bdb" providerId="AD" clId="Web-{58EF579D-3D8A-5469-5441-EB5344A724B3}" dt="2025-10-02T23:07:20.250" v="88" actId="20577"/>
          <ac:spMkLst>
            <pc:docMk/>
            <pc:sldMk cId="200351869" sldId="260"/>
            <ac:spMk id="3" creationId="{12467E8D-13CA-8DBA-A8EE-56D7272D71B7}"/>
          </ac:spMkLst>
        </pc:spChg>
      </pc:sldChg>
      <pc:sldChg chg="modSp mod modClrScheme chgLayout">
        <pc:chgData name="Penny Atkins" userId="S::u0879937@umail.utah.edu::b5af9682-e93f-4045-b447-883c0a529bdb" providerId="AD" clId="Web-{58EF579D-3D8A-5469-5441-EB5344A724B3}" dt="2025-10-02T23:12:30.251" v="151" actId="20577"/>
        <pc:sldMkLst>
          <pc:docMk/>
          <pc:sldMk cId="4027452039" sldId="292"/>
        </pc:sldMkLst>
        <pc:spChg chg="mod ord">
          <ac:chgData name="Penny Atkins" userId="S::u0879937@umail.utah.edu::b5af9682-e93f-4045-b447-883c0a529bdb" providerId="AD" clId="Web-{58EF579D-3D8A-5469-5441-EB5344A724B3}" dt="2025-10-02T23:12:30.251" v="151" actId="20577"/>
          <ac:spMkLst>
            <pc:docMk/>
            <pc:sldMk cId="4027452039" sldId="292"/>
            <ac:spMk id="8" creationId="{39666216-C067-F9BA-2BA2-2161F765C127}"/>
          </ac:spMkLst>
        </pc:spChg>
      </pc:sldChg>
      <pc:sldChg chg="addSp delSp modSp mod modClrScheme chgLayout">
        <pc:chgData name="Penny Atkins" userId="S::u0879937@umail.utah.edu::b5af9682-e93f-4045-b447-883c0a529bdb" providerId="AD" clId="Web-{58EF579D-3D8A-5469-5441-EB5344A724B3}" dt="2025-10-02T23:12:03.454" v="142" actId="20577"/>
        <pc:sldMkLst>
          <pc:docMk/>
          <pc:sldMk cId="3016943156" sldId="3626"/>
        </pc:sldMkLst>
        <pc:spChg chg="add mod ord">
          <ac:chgData name="Penny Atkins" userId="S::u0879937@umail.utah.edu::b5af9682-e93f-4045-b447-883c0a529bdb" providerId="AD" clId="Web-{58EF579D-3D8A-5469-5441-EB5344A724B3}" dt="2025-10-02T23:12:03.454" v="142" actId="20577"/>
          <ac:spMkLst>
            <pc:docMk/>
            <pc:sldMk cId="3016943156" sldId="3626"/>
            <ac:spMk id="3" creationId="{6B1D8209-BEB9-AB0B-2459-5A4650367246}"/>
          </ac:spMkLst>
        </pc:spChg>
      </pc:sldChg>
      <pc:sldChg chg="modSp">
        <pc:chgData name="Penny Atkins" userId="S::u0879937@umail.utah.edu::b5af9682-e93f-4045-b447-883c0a529bdb" providerId="AD" clId="Web-{58EF579D-3D8A-5469-5441-EB5344A724B3}" dt="2025-10-02T23:09:42.266" v="114" actId="1076"/>
        <pc:sldMkLst>
          <pc:docMk/>
          <pc:sldMk cId="3551656600" sldId="2147377185"/>
        </pc:sldMkLst>
        <pc:spChg chg="mod">
          <ac:chgData name="Penny Atkins" userId="S::u0879937@umail.utah.edu::b5af9682-e93f-4045-b447-883c0a529bdb" providerId="AD" clId="Web-{58EF579D-3D8A-5469-5441-EB5344A724B3}" dt="2025-10-02T23:09:42.266" v="114" actId="1076"/>
          <ac:spMkLst>
            <pc:docMk/>
            <pc:sldMk cId="3551656600" sldId="2147377185"/>
            <ac:spMk id="7" creationId="{DC184EBD-F310-39B8-BB1D-3E40FA1A880B}"/>
          </ac:spMkLst>
        </pc:spChg>
      </pc:sldChg>
      <pc:sldChg chg="modSp">
        <pc:chgData name="Penny Atkins" userId="S::u0879937@umail.utah.edu::b5af9682-e93f-4045-b447-883c0a529bdb" providerId="AD" clId="Web-{58EF579D-3D8A-5469-5441-EB5344A724B3}" dt="2025-10-02T22:52:24.972" v="26" actId="20577"/>
        <pc:sldMkLst>
          <pc:docMk/>
          <pc:sldMk cId="2804911903" sldId="2147377198"/>
        </pc:sldMkLst>
        <pc:spChg chg="mod">
          <ac:chgData name="Penny Atkins" userId="S::u0879937@umail.utah.edu::b5af9682-e93f-4045-b447-883c0a529bdb" providerId="AD" clId="Web-{58EF579D-3D8A-5469-5441-EB5344A724B3}" dt="2025-10-02T22:52:16.285" v="22" actId="20577"/>
          <ac:spMkLst>
            <pc:docMk/>
            <pc:sldMk cId="2804911903" sldId="2147377198"/>
            <ac:spMk id="2" creationId="{D6865276-E41C-4628-4DAA-7C8C4423D4AE}"/>
          </ac:spMkLst>
        </pc:spChg>
        <pc:spChg chg="mod">
          <ac:chgData name="Penny Atkins" userId="S::u0879937@umail.utah.edu::b5af9682-e93f-4045-b447-883c0a529bdb" providerId="AD" clId="Web-{58EF579D-3D8A-5469-5441-EB5344A724B3}" dt="2025-10-02T22:52:24.972" v="26" actId="20577"/>
          <ac:spMkLst>
            <pc:docMk/>
            <pc:sldMk cId="2804911903" sldId="2147377198"/>
            <ac:spMk id="3" creationId="{761A89D4-B57A-33CD-B50A-61B523926E67}"/>
          </ac:spMkLst>
        </pc:spChg>
      </pc:sldChg>
      <pc:sldChg chg="modSp">
        <pc:chgData name="Penny Atkins" userId="S::u0879937@umail.utah.edu::b5af9682-e93f-4045-b447-883c0a529bdb" providerId="AD" clId="Web-{58EF579D-3D8A-5469-5441-EB5344A724B3}" dt="2025-10-02T23:09:24.407" v="109" actId="20577"/>
        <pc:sldMkLst>
          <pc:docMk/>
          <pc:sldMk cId="1854558517" sldId="2147377199"/>
        </pc:sldMkLst>
        <pc:spChg chg="mod">
          <ac:chgData name="Penny Atkins" userId="S::u0879937@umail.utah.edu::b5af9682-e93f-4045-b447-883c0a529bdb" providerId="AD" clId="Web-{58EF579D-3D8A-5469-5441-EB5344A724B3}" dt="2025-10-02T23:04:22.295" v="41" actId="20577"/>
          <ac:spMkLst>
            <pc:docMk/>
            <pc:sldMk cId="1854558517" sldId="2147377199"/>
            <ac:spMk id="2" creationId="{0AC00BAD-F44E-2BB5-35E5-8C8780A9756C}"/>
          </ac:spMkLst>
        </pc:spChg>
        <pc:spChg chg="mod">
          <ac:chgData name="Penny Atkins" userId="S::u0879937@umail.utah.edu::b5af9682-e93f-4045-b447-883c0a529bdb" providerId="AD" clId="Web-{58EF579D-3D8A-5469-5441-EB5344A724B3}" dt="2025-10-02T23:09:24.407" v="109" actId="20577"/>
          <ac:spMkLst>
            <pc:docMk/>
            <pc:sldMk cId="1854558517" sldId="2147377199"/>
            <ac:spMk id="3" creationId="{10876F03-A382-36B2-EEBE-E122D1E6D795}"/>
          </ac:spMkLst>
        </pc:spChg>
      </pc:sldChg>
    </pc:docChg>
  </pc:docChgLst>
  <pc:docChgLst>
    <pc:chgData name="Christopher Stout" userId="39b32e1c-c141-426b-86a2-c2166d558aed" providerId="ADAL" clId="{80B9617E-3857-4BD7-8C10-799C3C158951}"/>
    <pc:docChg chg="custSel modSld">
      <pc:chgData name="Christopher Stout" userId="39b32e1c-c141-426b-86a2-c2166d558aed" providerId="ADAL" clId="{80B9617E-3857-4BD7-8C10-799C3C158951}" dt="2025-10-10T15:55:26.497" v="788" actId="14100"/>
      <pc:docMkLst>
        <pc:docMk/>
      </pc:docMkLst>
      <pc:sldChg chg="addSp modSp mod">
        <pc:chgData name="Christopher Stout" userId="39b32e1c-c141-426b-86a2-c2166d558aed" providerId="ADAL" clId="{80B9617E-3857-4BD7-8C10-799C3C158951}" dt="2025-10-10T15:55:26.497" v="788" actId="14100"/>
        <pc:sldMkLst>
          <pc:docMk/>
          <pc:sldMk cId="4108617118" sldId="2147377207"/>
        </pc:sldMkLst>
        <pc:spChg chg="mod">
          <ac:chgData name="Christopher Stout" userId="39b32e1c-c141-426b-86a2-c2166d558aed" providerId="ADAL" clId="{80B9617E-3857-4BD7-8C10-799C3C158951}" dt="2025-10-10T15:15:41.993" v="787" actId="20577"/>
          <ac:spMkLst>
            <pc:docMk/>
            <pc:sldMk cId="4108617118" sldId="2147377207"/>
            <ac:spMk id="2" creationId="{0E07B671-7958-47D5-7905-E3B600B78971}"/>
          </ac:spMkLst>
        </pc:spChg>
        <pc:spChg chg="mod">
          <ac:chgData name="Christopher Stout" userId="39b32e1c-c141-426b-86a2-c2166d558aed" providerId="ADAL" clId="{80B9617E-3857-4BD7-8C10-799C3C158951}" dt="2025-10-10T15:55:26.497" v="788" actId="14100"/>
          <ac:spMkLst>
            <pc:docMk/>
            <pc:sldMk cId="4108617118" sldId="2147377207"/>
            <ac:spMk id="3" creationId="{909A308B-667A-2819-E778-0307504551A7}"/>
          </ac:spMkLst>
        </pc:spChg>
        <pc:spChg chg="add mod">
          <ac:chgData name="Christopher Stout" userId="39b32e1c-c141-426b-86a2-c2166d558aed" providerId="ADAL" clId="{80B9617E-3857-4BD7-8C10-799C3C158951}" dt="2025-10-10T15:14:58.099" v="704" actId="20577"/>
          <ac:spMkLst>
            <pc:docMk/>
            <pc:sldMk cId="4108617118" sldId="2147377207"/>
            <ac:spMk id="4" creationId="{0FE34D53-2415-3690-3152-D338C3854F5E}"/>
          </ac:spMkLst>
        </pc:spChg>
        <pc:spChg chg="add mod">
          <ac:chgData name="Christopher Stout" userId="39b32e1c-c141-426b-86a2-c2166d558aed" providerId="ADAL" clId="{80B9617E-3857-4BD7-8C10-799C3C158951}" dt="2025-10-10T15:15:33.286" v="761" actId="1076"/>
          <ac:spMkLst>
            <pc:docMk/>
            <pc:sldMk cId="4108617118" sldId="2147377207"/>
            <ac:spMk id="5" creationId="{5271FE20-8F87-8685-B28B-3EEA8C068CFE}"/>
          </ac:spMkLst>
        </pc:spChg>
      </pc:sldChg>
    </pc:docChg>
  </pc:docChgLst>
  <pc:docChgLst>
    <pc:chgData name="Rob MacLeod" userId="S::u0035742@umail.utah.edu::3a59ba14-fed7-43bd-8f0b-ac8a4385f74f" providerId="AD" clId="Web-{DD8791C7-5051-0A04-F2A4-C8DB6DB543EA}"/>
    <pc:docChg chg="modSld">
      <pc:chgData name="Rob MacLeod" userId="S::u0035742@umail.utah.edu::3a59ba14-fed7-43bd-8f0b-ac8a4385f74f" providerId="AD" clId="Web-{DD8791C7-5051-0A04-F2A4-C8DB6DB543EA}" dt="2025-10-14T15:58:58.512" v="32" actId="1076"/>
      <pc:docMkLst>
        <pc:docMk/>
      </pc:docMkLst>
      <pc:sldChg chg="addSp delSp modSp mod modClrScheme chgLayout">
        <pc:chgData name="Rob MacLeod" userId="S::u0035742@umail.utah.edu::3a59ba14-fed7-43bd-8f0b-ac8a4385f74f" providerId="AD" clId="Web-{DD8791C7-5051-0A04-F2A4-C8DB6DB543EA}" dt="2025-10-14T15:58:58.512" v="32" actId="1076"/>
        <pc:sldMkLst>
          <pc:docMk/>
          <pc:sldMk cId="3346915954" sldId="2147377213"/>
        </pc:sldMkLst>
        <pc:spChg chg="mod ord">
          <ac:chgData name="Rob MacLeod" userId="S::u0035742@umail.utah.edu::3a59ba14-fed7-43bd-8f0b-ac8a4385f74f" providerId="AD" clId="Web-{DD8791C7-5051-0A04-F2A4-C8DB6DB543EA}" dt="2025-10-14T15:49:09.162" v="12" actId="14100"/>
          <ac:spMkLst>
            <pc:docMk/>
            <pc:sldMk cId="3346915954" sldId="2147377213"/>
            <ac:spMk id="2" creationId="{ECB2AB9B-F924-D17A-6F1E-4963EDBABA5E}"/>
          </ac:spMkLst>
        </pc:spChg>
        <pc:spChg chg="del">
          <ac:chgData name="Rob MacLeod" userId="S::u0035742@umail.utah.edu::3a59ba14-fed7-43bd-8f0b-ac8a4385f74f" providerId="AD" clId="Web-{DD8791C7-5051-0A04-F2A4-C8DB6DB543EA}" dt="2025-10-14T15:48:52.255" v="0"/>
          <ac:spMkLst>
            <pc:docMk/>
            <pc:sldMk cId="3346915954" sldId="2147377213"/>
            <ac:spMk id="3" creationId="{8A655EC7-B2DE-CA41-CDBD-04BE8C5AFE8E}"/>
          </ac:spMkLst>
        </pc:spChg>
        <pc:picChg chg="add mod">
          <ac:chgData name="Rob MacLeod" userId="S::u0035742@umail.utah.edu::3a59ba14-fed7-43bd-8f0b-ac8a4385f74f" providerId="AD" clId="Web-{DD8791C7-5051-0A04-F2A4-C8DB6DB543EA}" dt="2025-10-14T15:58:58.512" v="32" actId="1076"/>
          <ac:picMkLst>
            <pc:docMk/>
            <pc:sldMk cId="3346915954" sldId="2147377213"/>
            <ac:picMk id="4" creationId="{4B80E033-4EFB-4CB6-DE20-CD89C03760CF}"/>
          </ac:picMkLst>
        </pc:picChg>
        <pc:picChg chg="add del mod">
          <ac:chgData name="Rob MacLeod" userId="S::u0035742@umail.utah.edu::3a59ba14-fed7-43bd-8f0b-ac8a4385f74f" providerId="AD" clId="Web-{DD8791C7-5051-0A04-F2A4-C8DB6DB543EA}" dt="2025-10-14T15:57:11.386" v="22"/>
          <ac:picMkLst>
            <pc:docMk/>
            <pc:sldMk cId="3346915954" sldId="2147377213"/>
            <ac:picMk id="5" creationId="{11C2CBA2-575C-4903-6652-0C6C656148F0}"/>
          </ac:picMkLst>
        </pc:picChg>
        <pc:picChg chg="add mod">
          <ac:chgData name="Rob MacLeod" userId="S::u0035742@umail.utah.edu::3a59ba14-fed7-43bd-8f0b-ac8a4385f74f" providerId="AD" clId="Web-{DD8791C7-5051-0A04-F2A4-C8DB6DB543EA}" dt="2025-10-14T15:58:21.777" v="27" actId="1076"/>
          <ac:picMkLst>
            <pc:docMk/>
            <pc:sldMk cId="3346915954" sldId="2147377213"/>
            <ac:picMk id="6" creationId="{060A7A90-341C-B019-B2E3-B96FD2DB3148}"/>
          </ac:picMkLst>
        </pc:picChg>
      </pc:sldChg>
    </pc:docChg>
  </pc:docChgLst>
  <pc:docChgLst>
    <pc:chgData name="Manish Parashar" userId="86ca8dc0-e4b7-4101-ae35-59cb3eeb3cfe" providerId="ADAL" clId="{8ECB0638-99E0-52BD-9B94-EA723E1B6F6E}"/>
    <pc:docChg chg="modSld">
      <pc:chgData name="Manish Parashar" userId="86ca8dc0-e4b7-4101-ae35-59cb3eeb3cfe" providerId="ADAL" clId="{8ECB0638-99E0-52BD-9B94-EA723E1B6F6E}" dt="2025-10-15T15:23:17.164" v="0" actId="207"/>
      <pc:docMkLst>
        <pc:docMk/>
      </pc:docMkLst>
      <pc:sldChg chg="modSp mod">
        <pc:chgData name="Manish Parashar" userId="86ca8dc0-e4b7-4101-ae35-59cb3eeb3cfe" providerId="ADAL" clId="{8ECB0638-99E0-52BD-9B94-EA723E1B6F6E}" dt="2025-10-15T15:23:17.164" v="0" actId="207"/>
        <pc:sldMkLst>
          <pc:docMk/>
          <pc:sldMk cId="2259138989" sldId="2147377210"/>
        </pc:sldMkLst>
        <pc:spChg chg="mod">
          <ac:chgData name="Manish Parashar" userId="86ca8dc0-e4b7-4101-ae35-59cb3eeb3cfe" providerId="ADAL" clId="{8ECB0638-99E0-52BD-9B94-EA723E1B6F6E}" dt="2025-10-15T15:23:17.164" v="0" actId="207"/>
          <ac:spMkLst>
            <pc:docMk/>
            <pc:sldMk cId="2259138989" sldId="2147377210"/>
            <ac:spMk id="7" creationId="{5311097C-7875-DDD2-B90E-50A7EE909C81}"/>
          </ac:spMkLst>
        </pc:spChg>
      </pc:sldChg>
    </pc:docChg>
  </pc:docChgLst>
  <pc:docChgLst>
    <pc:chgData name="Jon Thomas" userId="S::u0779544@umail.utah.edu::bc63037d-c097-4f27-8a6b-cbb1f4f5d9a2" providerId="AD" clId="Web-{F637061F-BB3D-D258-958F-8BF0FB2D832E}"/>
    <pc:docChg chg="modSld">
      <pc:chgData name="Jon Thomas" userId="S::u0779544@umail.utah.edu::bc63037d-c097-4f27-8a6b-cbb1f4f5d9a2" providerId="AD" clId="Web-{F637061F-BB3D-D258-958F-8BF0FB2D832E}" dt="2025-10-15T17:54:42.092" v="3" actId="1076"/>
      <pc:docMkLst>
        <pc:docMk/>
      </pc:docMkLst>
      <pc:sldChg chg="delSp modSp">
        <pc:chgData name="Jon Thomas" userId="S::u0779544@umail.utah.edu::bc63037d-c097-4f27-8a6b-cbb1f4f5d9a2" providerId="AD" clId="Web-{F637061F-BB3D-D258-958F-8BF0FB2D832E}" dt="2025-10-15T17:54:42.092" v="3" actId="1076"/>
        <pc:sldMkLst>
          <pc:docMk/>
          <pc:sldMk cId="3013385342" sldId="256"/>
        </pc:sldMkLst>
        <pc:spChg chg="del">
          <ac:chgData name="Jon Thomas" userId="S::u0779544@umail.utah.edu::bc63037d-c097-4f27-8a6b-cbb1f4f5d9a2" providerId="AD" clId="Web-{F637061F-BB3D-D258-958F-8BF0FB2D832E}" dt="2025-10-15T17:54:37.514" v="1"/>
          <ac:spMkLst>
            <pc:docMk/>
            <pc:sldMk cId="3013385342" sldId="256"/>
            <ac:spMk id="2" creationId="{77D2705F-4134-6819-7446-A5A35480CEFE}"/>
          </ac:spMkLst>
        </pc:spChg>
        <pc:spChg chg="del">
          <ac:chgData name="Jon Thomas" userId="S::u0779544@umail.utah.edu::bc63037d-c097-4f27-8a6b-cbb1f4f5d9a2" providerId="AD" clId="Web-{F637061F-BB3D-D258-958F-8BF0FB2D832E}" dt="2025-10-15T17:54:39.748" v="2"/>
          <ac:spMkLst>
            <pc:docMk/>
            <pc:sldMk cId="3013385342" sldId="256"/>
            <ac:spMk id="3" creationId="{DE48D20A-88A1-6762-4C97-8197A2CAF7E9}"/>
          </ac:spMkLst>
        </pc:spChg>
        <pc:picChg chg="mod">
          <ac:chgData name="Jon Thomas" userId="S::u0779544@umail.utah.edu::bc63037d-c097-4f27-8a6b-cbb1f4f5d9a2" providerId="AD" clId="Web-{F637061F-BB3D-D258-958F-8BF0FB2D832E}" dt="2025-10-15T17:54:42.092" v="3" actId="1076"/>
          <ac:picMkLst>
            <pc:docMk/>
            <pc:sldMk cId="3013385342" sldId="256"/>
            <ac:picMk id="6" creationId="{234A1C45-38B6-6EB3-7C0E-7C41B42EEC6A}"/>
          </ac:picMkLst>
        </pc:picChg>
      </pc:sldChg>
    </pc:docChg>
  </pc:docChgLst>
  <pc:docChgLst>
    <pc:chgData name="Colette Brown (Purchasing)" userId="S::u6004466@umail.utah.edu::81568a5a-fb32-4482-a9a5-4a4a88088324" providerId="AD" clId="Web-{85BA9ED7-D6F5-6742-2F2C-16AD0437C526}"/>
    <pc:docChg chg="modSld">
      <pc:chgData name="Colette Brown (Purchasing)" userId="S::u6004466@umail.utah.edu::81568a5a-fb32-4482-a9a5-4a4a88088324" providerId="AD" clId="Web-{85BA9ED7-D6F5-6742-2F2C-16AD0437C526}" dt="2025-10-08T19:37:33.209" v="15" actId="20577"/>
      <pc:docMkLst>
        <pc:docMk/>
      </pc:docMkLst>
      <pc:sldChg chg="modSp">
        <pc:chgData name="Colette Brown (Purchasing)" userId="S::u6004466@umail.utah.edu::81568a5a-fb32-4482-a9a5-4a4a88088324" providerId="AD" clId="Web-{85BA9ED7-D6F5-6742-2F2C-16AD0437C526}" dt="2025-10-08T19:37:33.209" v="15" actId="20577"/>
        <pc:sldMkLst>
          <pc:docMk/>
          <pc:sldMk cId="2286774044" sldId="2147377203"/>
        </pc:sldMkLst>
        <pc:spChg chg="mod">
          <ac:chgData name="Colette Brown (Purchasing)" userId="S::u6004466@umail.utah.edu::81568a5a-fb32-4482-a9a5-4a4a88088324" providerId="AD" clId="Web-{85BA9ED7-D6F5-6742-2F2C-16AD0437C526}" dt="2025-10-08T19:37:33.209" v="15" actId="20577"/>
          <ac:spMkLst>
            <pc:docMk/>
            <pc:sldMk cId="2286774044" sldId="2147377203"/>
            <ac:spMk id="3" creationId="{384035E5-CF58-1503-DE04-FF33B5509B2A}"/>
          </ac:spMkLst>
        </pc:spChg>
      </pc:sldChg>
    </pc:docChg>
  </pc:docChgLst>
  <pc:docChgLst>
    <pc:chgData name="Penny Atkins" userId="b5af9682-e93f-4045-b447-883c0a529bdb" providerId="ADAL" clId="{D3E2A86B-320C-5101-9AB5-A6202EBB371C}"/>
    <pc:docChg chg="undo custSel addSld delSld modSld sldOrd modSection">
      <pc:chgData name="Penny Atkins" userId="b5af9682-e93f-4045-b447-883c0a529bdb" providerId="ADAL" clId="{D3E2A86B-320C-5101-9AB5-A6202EBB371C}" dt="2025-10-15T15:42:00.224" v="691" actId="20577"/>
      <pc:docMkLst>
        <pc:docMk/>
      </pc:docMkLst>
      <pc:sldChg chg="add">
        <pc:chgData name="Penny Atkins" userId="b5af9682-e93f-4045-b447-883c0a529bdb" providerId="ADAL" clId="{D3E2A86B-320C-5101-9AB5-A6202EBB371C}" dt="2025-10-15T15:41:39.757" v="670"/>
        <pc:sldMkLst>
          <pc:docMk/>
          <pc:sldMk cId="3013385342" sldId="256"/>
        </pc:sldMkLst>
      </pc:sldChg>
      <pc:sldChg chg="addSp modSp add del mod chgLayout">
        <pc:chgData name="Penny Atkins" userId="b5af9682-e93f-4045-b447-883c0a529bdb" providerId="ADAL" clId="{D3E2A86B-320C-5101-9AB5-A6202EBB371C}" dt="2025-10-15T14:24:15.873" v="562" actId="2696"/>
        <pc:sldMkLst>
          <pc:docMk/>
          <pc:sldMk cId="466144586" sldId="259"/>
        </pc:sldMkLst>
        <pc:spChg chg="add mod ord">
          <ac:chgData name="Penny Atkins" userId="b5af9682-e93f-4045-b447-883c0a529bdb" providerId="ADAL" clId="{D3E2A86B-320C-5101-9AB5-A6202EBB371C}" dt="2025-10-14T13:49:29.565" v="207" actId="14100"/>
          <ac:spMkLst>
            <pc:docMk/>
            <pc:sldMk cId="466144586" sldId="259"/>
            <ac:spMk id="2" creationId="{F87989C7-C5A0-2C1E-D242-3F92A7442C33}"/>
          </ac:spMkLst>
        </pc:spChg>
        <pc:spChg chg="mod ord">
          <ac:chgData name="Penny Atkins" userId="b5af9682-e93f-4045-b447-883c0a529bdb" providerId="ADAL" clId="{D3E2A86B-320C-5101-9AB5-A6202EBB371C}" dt="2025-10-14T13:50:19.701" v="255" actId="1036"/>
          <ac:spMkLst>
            <pc:docMk/>
            <pc:sldMk cId="466144586" sldId="259"/>
            <ac:spMk id="3" creationId="{2E67F8B6-92E4-8CD3-9326-95041FF46610}"/>
          </ac:spMkLst>
        </pc:spChg>
      </pc:sldChg>
      <pc:sldChg chg="del">
        <pc:chgData name="Penny Atkins" userId="b5af9682-e93f-4045-b447-883c0a529bdb" providerId="ADAL" clId="{D3E2A86B-320C-5101-9AB5-A6202EBB371C}" dt="2025-10-14T13:51:07.923" v="282" actId="2696"/>
        <pc:sldMkLst>
          <pc:docMk/>
          <pc:sldMk cId="1932469768" sldId="261"/>
        </pc:sldMkLst>
      </pc:sldChg>
      <pc:sldChg chg="addSp modSp add del mod chgLayout">
        <pc:chgData name="Penny Atkins" userId="b5af9682-e93f-4045-b447-883c0a529bdb" providerId="ADAL" clId="{D3E2A86B-320C-5101-9AB5-A6202EBB371C}" dt="2025-10-15T14:24:15.868" v="560" actId="2696"/>
        <pc:sldMkLst>
          <pc:docMk/>
          <pc:sldMk cId="4055059712" sldId="262"/>
        </pc:sldMkLst>
        <pc:spChg chg="add mod ord">
          <ac:chgData name="Penny Atkins" userId="b5af9682-e93f-4045-b447-883c0a529bdb" providerId="ADAL" clId="{D3E2A86B-320C-5101-9AB5-A6202EBB371C}" dt="2025-10-14T13:50:35.621" v="262" actId="27636"/>
          <ac:spMkLst>
            <pc:docMk/>
            <pc:sldMk cId="4055059712" sldId="262"/>
            <ac:spMk id="2" creationId="{9C99793F-3D1B-F1A2-36D7-C0B60C1BDEDE}"/>
          </ac:spMkLst>
        </pc:spChg>
        <pc:spChg chg="mod ord">
          <ac:chgData name="Penny Atkins" userId="b5af9682-e93f-4045-b447-883c0a529bdb" providerId="ADAL" clId="{D3E2A86B-320C-5101-9AB5-A6202EBB371C}" dt="2025-10-14T13:50:43.766" v="264" actId="20577"/>
          <ac:spMkLst>
            <pc:docMk/>
            <pc:sldMk cId="4055059712" sldId="262"/>
            <ac:spMk id="3" creationId="{A28148D6-D35C-FFC2-EC5B-891DFD5CE62C}"/>
          </ac:spMkLst>
        </pc:spChg>
      </pc:sldChg>
      <pc:sldChg chg="modSp add del mod">
        <pc:chgData name="Penny Atkins" userId="b5af9682-e93f-4045-b447-883c0a529bdb" providerId="ADAL" clId="{D3E2A86B-320C-5101-9AB5-A6202EBB371C}" dt="2025-10-15T14:24:15.867" v="558" actId="2696"/>
        <pc:sldMkLst>
          <pc:docMk/>
          <pc:sldMk cId="2889109936" sldId="263"/>
        </pc:sldMkLst>
        <pc:spChg chg="mod">
          <ac:chgData name="Penny Atkins" userId="b5af9682-e93f-4045-b447-883c0a529bdb" providerId="ADAL" clId="{D3E2A86B-320C-5101-9AB5-A6202EBB371C}" dt="2025-10-14T13:51:01.480" v="281" actId="1036"/>
          <ac:spMkLst>
            <pc:docMk/>
            <pc:sldMk cId="2889109936" sldId="263"/>
            <ac:spMk id="2" creationId="{AF8DC69B-7B3C-0863-C76D-F1DF1F80A0DC}"/>
          </ac:spMkLst>
        </pc:spChg>
      </pc:sldChg>
      <pc:sldChg chg="modSp mod ord modCm modNotesTx">
        <pc:chgData name="Penny Atkins" userId="b5af9682-e93f-4045-b447-883c0a529bdb" providerId="ADAL" clId="{D3E2A86B-320C-5101-9AB5-A6202EBB371C}" dt="2025-10-14T22:41:23.316" v="534" actId="20578"/>
        <pc:sldMkLst>
          <pc:docMk/>
          <pc:sldMk cId="3551656600" sldId="2147377185"/>
        </pc:sldMkLst>
        <pc:spChg chg="mod">
          <ac:chgData name="Penny Atkins" userId="b5af9682-e93f-4045-b447-883c0a529bdb" providerId="ADAL" clId="{D3E2A86B-320C-5101-9AB5-A6202EBB371C}" dt="2025-10-14T13:47:58.183" v="146" actId="20577"/>
          <ac:spMkLst>
            <pc:docMk/>
            <pc:sldMk cId="3551656600" sldId="2147377185"/>
            <ac:spMk id="3" creationId="{36B363C2-9E11-D3A5-0C6B-50F4960B5E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nny Atkins" userId="b5af9682-e93f-4045-b447-883c0a529bdb" providerId="ADAL" clId="{D3E2A86B-320C-5101-9AB5-A6202EBB371C}" dt="2025-10-14T13:47:58.183" v="146" actId="20577"/>
              <pc2:cmMkLst xmlns:pc2="http://schemas.microsoft.com/office/powerpoint/2019/9/main/command">
                <pc:docMk/>
                <pc:sldMk cId="3551656600" sldId="2147377185"/>
                <pc2:cmMk id="{C2ACF8FA-00B0-460B-AAA7-9FA7BDE5434A}"/>
              </pc2:cmMkLst>
            </pc226:cmChg>
          </p:ext>
        </pc:extLst>
      </pc:sldChg>
      <pc:sldChg chg="modNotesTx">
        <pc:chgData name="Penny Atkins" userId="b5af9682-e93f-4045-b447-883c0a529bdb" providerId="ADAL" clId="{D3E2A86B-320C-5101-9AB5-A6202EBB371C}" dt="2025-10-14T13:57:50.425" v="372" actId="20577"/>
        <pc:sldMkLst>
          <pc:docMk/>
          <pc:sldMk cId="2804911903" sldId="2147377198"/>
        </pc:sldMkLst>
      </pc:sldChg>
      <pc:sldChg chg="ord modNotesTx">
        <pc:chgData name="Penny Atkins" userId="b5af9682-e93f-4045-b447-883c0a529bdb" providerId="ADAL" clId="{D3E2A86B-320C-5101-9AB5-A6202EBB371C}" dt="2025-10-14T22:41:21.566" v="533" actId="20578"/>
        <pc:sldMkLst>
          <pc:docMk/>
          <pc:sldMk cId="1854558517" sldId="2147377199"/>
        </pc:sldMkLst>
      </pc:sldChg>
      <pc:sldChg chg="modSp new del mod modNotesTx">
        <pc:chgData name="Penny Atkins" userId="b5af9682-e93f-4045-b447-883c0a529bdb" providerId="ADAL" clId="{D3E2A86B-320C-5101-9AB5-A6202EBB371C}" dt="2025-10-14T22:40:54.501" v="529" actId="2696"/>
        <pc:sldMkLst>
          <pc:docMk/>
          <pc:sldMk cId="3475652441" sldId="2147377200"/>
        </pc:sldMkLst>
      </pc:sldChg>
      <pc:sldChg chg="modSp new del mod modNotesTx">
        <pc:chgData name="Penny Atkins" userId="b5af9682-e93f-4045-b447-883c0a529bdb" providerId="ADAL" clId="{D3E2A86B-320C-5101-9AB5-A6202EBB371C}" dt="2025-10-14T22:40:55.975" v="530" actId="2696"/>
        <pc:sldMkLst>
          <pc:docMk/>
          <pc:sldMk cId="1457400667" sldId="2147377201"/>
        </pc:sldMkLst>
      </pc:sldChg>
      <pc:sldChg chg="addSp modSp mod ord modNotesTx">
        <pc:chgData name="Penny Atkins" userId="b5af9682-e93f-4045-b447-883c0a529bdb" providerId="ADAL" clId="{D3E2A86B-320C-5101-9AB5-A6202EBB371C}" dt="2025-10-14T14:11:42.127" v="448" actId="20578"/>
        <pc:sldMkLst>
          <pc:docMk/>
          <pc:sldMk cId="2337828847" sldId="2147377205"/>
        </pc:sldMkLst>
        <pc:spChg chg="mod">
          <ac:chgData name="Penny Atkins" userId="b5af9682-e93f-4045-b447-883c0a529bdb" providerId="ADAL" clId="{D3E2A86B-320C-5101-9AB5-A6202EBB371C}" dt="2025-10-14T13:56:25.313" v="335" actId="1036"/>
          <ac:spMkLst>
            <pc:docMk/>
            <pc:sldMk cId="2337828847" sldId="2147377205"/>
            <ac:spMk id="3" creationId="{FDB31FAF-B01E-69BE-2BFB-E08EA774ACB2}"/>
          </ac:spMkLst>
        </pc:spChg>
        <pc:picChg chg="add mod">
          <ac:chgData name="Penny Atkins" userId="b5af9682-e93f-4045-b447-883c0a529bdb" providerId="ADAL" clId="{D3E2A86B-320C-5101-9AB5-A6202EBB371C}" dt="2025-10-14T13:56:28.087" v="336" actId="1076"/>
          <ac:picMkLst>
            <pc:docMk/>
            <pc:sldMk cId="2337828847" sldId="2147377205"/>
            <ac:picMk id="6" creationId="{1A674129-F116-46C3-6A8F-F9C0A181A33F}"/>
          </ac:picMkLst>
        </pc:picChg>
      </pc:sldChg>
      <pc:sldChg chg="addSp delSp modSp del mod modNotesTx">
        <pc:chgData name="Penny Atkins" userId="b5af9682-e93f-4045-b447-883c0a529bdb" providerId="ADAL" clId="{D3E2A86B-320C-5101-9AB5-A6202EBB371C}" dt="2025-10-15T14:24:15.869" v="561" actId="2696"/>
        <pc:sldMkLst>
          <pc:docMk/>
          <pc:sldMk cId="2504424613" sldId="2147377206"/>
        </pc:sldMkLst>
        <pc:spChg chg="mod">
          <ac:chgData name="Penny Atkins" userId="b5af9682-e93f-4045-b447-883c0a529bdb" providerId="ADAL" clId="{D3E2A86B-320C-5101-9AB5-A6202EBB371C}" dt="2025-10-14T14:19:02.282" v="527" actId="1076"/>
          <ac:spMkLst>
            <pc:docMk/>
            <pc:sldMk cId="2504424613" sldId="2147377206"/>
            <ac:spMk id="2" creationId="{129B37B0-B388-76CD-B957-964FB538EC0B}"/>
          </ac:spMkLst>
        </pc:spChg>
        <pc:spChg chg="del">
          <ac:chgData name="Penny Atkins" userId="b5af9682-e93f-4045-b447-883c0a529bdb" providerId="ADAL" clId="{D3E2A86B-320C-5101-9AB5-A6202EBB371C}" dt="2025-10-14T14:17:31.296" v="511"/>
          <ac:spMkLst>
            <pc:docMk/>
            <pc:sldMk cId="2504424613" sldId="2147377206"/>
            <ac:spMk id="3" creationId="{29EFFBAB-AA99-89D2-CD76-9148ED2CFA81}"/>
          </ac:spMkLst>
        </pc:spChg>
        <pc:picChg chg="add mod">
          <ac:chgData name="Penny Atkins" userId="b5af9682-e93f-4045-b447-883c0a529bdb" providerId="ADAL" clId="{D3E2A86B-320C-5101-9AB5-A6202EBB371C}" dt="2025-10-14T14:17:36.123" v="512" actId="1076"/>
          <ac:picMkLst>
            <pc:docMk/>
            <pc:sldMk cId="2504424613" sldId="2147377206"/>
            <ac:picMk id="5" creationId="{CF27BBA3-323B-A32F-41D5-B2BC67DF9436}"/>
          </ac:picMkLst>
        </pc:picChg>
        <pc:picChg chg="add mod">
          <ac:chgData name="Penny Atkins" userId="b5af9682-e93f-4045-b447-883c0a529bdb" providerId="ADAL" clId="{D3E2A86B-320C-5101-9AB5-A6202EBB371C}" dt="2025-10-14T14:19:05.583" v="528" actId="1076"/>
          <ac:picMkLst>
            <pc:docMk/>
            <pc:sldMk cId="2504424613" sldId="2147377206"/>
            <ac:picMk id="1026" creationId="{5D401E27-5AE3-EC52-04A4-870392AC3352}"/>
          </ac:picMkLst>
        </pc:picChg>
      </pc:sldChg>
      <pc:sldChg chg="modSp mod">
        <pc:chgData name="Penny Atkins" userId="b5af9682-e93f-4045-b447-883c0a529bdb" providerId="ADAL" clId="{D3E2A86B-320C-5101-9AB5-A6202EBB371C}" dt="2025-10-14T13:57:23.648" v="340" actId="20577"/>
        <pc:sldMkLst>
          <pc:docMk/>
          <pc:sldMk cId="4108617118" sldId="2147377207"/>
        </pc:sldMkLst>
        <pc:spChg chg="mod">
          <ac:chgData name="Penny Atkins" userId="b5af9682-e93f-4045-b447-883c0a529bdb" providerId="ADAL" clId="{D3E2A86B-320C-5101-9AB5-A6202EBB371C}" dt="2025-10-14T13:57:23.648" v="340" actId="20577"/>
          <ac:spMkLst>
            <pc:docMk/>
            <pc:sldMk cId="4108617118" sldId="2147377207"/>
            <ac:spMk id="2" creationId="{0E07B671-7958-47D5-7905-E3B600B78971}"/>
          </ac:spMkLst>
        </pc:spChg>
      </pc:sldChg>
      <pc:sldChg chg="modSp add del mod modShow modNotesTx">
        <pc:chgData name="Penny Atkins" userId="b5af9682-e93f-4045-b447-883c0a529bdb" providerId="ADAL" clId="{D3E2A86B-320C-5101-9AB5-A6202EBB371C}" dt="2025-10-15T14:25:21.893" v="669" actId="20577"/>
        <pc:sldMkLst>
          <pc:docMk/>
          <pc:sldMk cId="3274439286" sldId="2147377209"/>
        </pc:sldMkLst>
        <pc:spChg chg="mod">
          <ac:chgData name="Penny Atkins" userId="b5af9682-e93f-4045-b447-883c0a529bdb" providerId="ADAL" clId="{D3E2A86B-320C-5101-9AB5-A6202EBB371C}" dt="2025-10-15T14:25:21.893" v="669" actId="20577"/>
          <ac:spMkLst>
            <pc:docMk/>
            <pc:sldMk cId="3274439286" sldId="2147377209"/>
            <ac:spMk id="4" creationId="{84FFD789-E449-1745-C1E7-0F88E2CF4C63}"/>
          </ac:spMkLst>
        </pc:spChg>
      </pc:sldChg>
      <pc:sldChg chg="modNotesTx">
        <pc:chgData name="Penny Atkins" userId="b5af9682-e93f-4045-b447-883c0a529bdb" providerId="ADAL" clId="{D3E2A86B-320C-5101-9AB5-A6202EBB371C}" dt="2025-10-14T13:57:35.999" v="350" actId="20577"/>
        <pc:sldMkLst>
          <pc:docMk/>
          <pc:sldMk cId="2259138989" sldId="2147377210"/>
        </pc:sldMkLst>
      </pc:sldChg>
      <pc:sldChg chg="modNotesTx">
        <pc:chgData name="Penny Atkins" userId="b5af9682-e93f-4045-b447-883c0a529bdb" providerId="ADAL" clId="{D3E2A86B-320C-5101-9AB5-A6202EBB371C}" dt="2025-10-14T13:57:41.100" v="356" actId="20577"/>
        <pc:sldMkLst>
          <pc:docMk/>
          <pc:sldMk cId="2533839905" sldId="2147377211"/>
        </pc:sldMkLst>
      </pc:sldChg>
      <pc:sldChg chg="addSp modSp add del mod chgLayout">
        <pc:chgData name="Penny Atkins" userId="b5af9682-e93f-4045-b447-883c0a529bdb" providerId="ADAL" clId="{D3E2A86B-320C-5101-9AB5-A6202EBB371C}" dt="2025-10-15T14:24:15.866" v="557" actId="2696"/>
        <pc:sldMkLst>
          <pc:docMk/>
          <pc:sldMk cId="3356012915" sldId="2147377212"/>
        </pc:sldMkLst>
        <pc:spChg chg="add mod ord">
          <ac:chgData name="Penny Atkins" userId="b5af9682-e93f-4045-b447-883c0a529bdb" providerId="ADAL" clId="{D3E2A86B-320C-5101-9AB5-A6202EBB371C}" dt="2025-10-14T13:49:00.464" v="189" actId="14100"/>
          <ac:spMkLst>
            <pc:docMk/>
            <pc:sldMk cId="3356012915" sldId="2147377212"/>
            <ac:spMk id="2" creationId="{149FC8A4-7152-7C75-994D-FBB58BF34A5F}"/>
          </ac:spMkLst>
        </pc:spChg>
        <pc:spChg chg="mod ord">
          <ac:chgData name="Penny Atkins" userId="b5af9682-e93f-4045-b447-883c0a529bdb" providerId="ADAL" clId="{D3E2A86B-320C-5101-9AB5-A6202EBB371C}" dt="2025-10-14T13:50:09.505" v="240" actId="1036"/>
          <ac:spMkLst>
            <pc:docMk/>
            <pc:sldMk cId="3356012915" sldId="2147377212"/>
            <ac:spMk id="3" creationId="{4B946B55-3585-22EA-47C9-5D961C3ADA06}"/>
          </ac:spMkLst>
        </pc:spChg>
        <pc:grpChg chg="mod">
          <ac:chgData name="Penny Atkins" userId="b5af9682-e93f-4045-b447-883c0a529bdb" providerId="ADAL" clId="{D3E2A86B-320C-5101-9AB5-A6202EBB371C}" dt="2025-10-14T13:50:12.520" v="244" actId="1036"/>
          <ac:grpSpMkLst>
            <pc:docMk/>
            <pc:sldMk cId="3356012915" sldId="2147377212"/>
            <ac:grpSpMk id="7" creationId="{AAF7130F-FE27-D39E-37C1-B8682350A6C2}"/>
          </ac:grpSpMkLst>
        </pc:grpChg>
      </pc:sldChg>
      <pc:sldChg chg="modSp new del mod modNotesTx">
        <pc:chgData name="Penny Atkins" userId="b5af9682-e93f-4045-b447-883c0a529bdb" providerId="ADAL" clId="{D3E2A86B-320C-5101-9AB5-A6202EBB371C}" dt="2025-10-15T14:24:15.868" v="559" actId="2696"/>
        <pc:sldMkLst>
          <pc:docMk/>
          <pc:sldMk cId="3346915954" sldId="2147377213"/>
        </pc:sldMkLst>
        <pc:spChg chg="mod">
          <ac:chgData name="Penny Atkins" userId="b5af9682-e93f-4045-b447-883c0a529bdb" providerId="ADAL" clId="{D3E2A86B-320C-5101-9AB5-A6202EBB371C}" dt="2025-10-14T14:12:28.182" v="469" actId="20577"/>
          <ac:spMkLst>
            <pc:docMk/>
            <pc:sldMk cId="3346915954" sldId="2147377213"/>
            <ac:spMk id="2" creationId="{ECB2AB9B-F924-D17A-6F1E-4963EDBABA5E}"/>
          </ac:spMkLst>
        </pc:spChg>
      </pc:sldChg>
      <pc:sldChg chg="modSp new del mod modShow">
        <pc:chgData name="Penny Atkins" userId="b5af9682-e93f-4045-b447-883c0a529bdb" providerId="ADAL" clId="{D3E2A86B-320C-5101-9AB5-A6202EBB371C}" dt="2025-10-15T14:22:53.055" v="555" actId="2696"/>
        <pc:sldMkLst>
          <pc:docMk/>
          <pc:sldMk cId="1120430245" sldId="2147377214"/>
        </pc:sldMkLst>
        <pc:spChg chg="mod">
          <ac:chgData name="Penny Atkins" userId="b5af9682-e93f-4045-b447-883c0a529bdb" providerId="ADAL" clId="{D3E2A86B-320C-5101-9AB5-A6202EBB371C}" dt="2025-10-14T22:45:17.572" v="553" actId="20577"/>
          <ac:spMkLst>
            <pc:docMk/>
            <pc:sldMk cId="1120430245" sldId="2147377214"/>
            <ac:spMk id="2" creationId="{0EDBEE9B-9CC7-3762-DC70-7783C49849FD}"/>
          </ac:spMkLst>
        </pc:spChg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3515023911" sldId="2147377214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62952635" sldId="2147377215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3156156369" sldId="2147377216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2840935108" sldId="2147377217"/>
        </pc:sldMkLst>
      </pc:sldChg>
      <pc:sldChg chg="add del">
        <pc:chgData name="Penny Atkins" userId="b5af9682-e93f-4045-b447-883c0a529bdb" providerId="ADAL" clId="{D3E2A86B-320C-5101-9AB5-A6202EBB371C}" dt="2025-10-15T15:41:41.626" v="671" actId="2696"/>
        <pc:sldMkLst>
          <pc:docMk/>
          <pc:sldMk cId="3377460272" sldId="2147377218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1938682687" sldId="2147377219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2082768944" sldId="2147377220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387409846" sldId="2147377221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2951807351" sldId="2147377222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4196842468" sldId="2147377223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646951845" sldId="2147377224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1049885828" sldId="2147377225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1238245066" sldId="2147377226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1135551447" sldId="2147377227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4209921589" sldId="2147377228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488221959" sldId="2147377229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383861497" sldId="2147377230"/>
        </pc:sldMkLst>
      </pc:sldChg>
      <pc:sldChg chg="add">
        <pc:chgData name="Penny Atkins" userId="b5af9682-e93f-4045-b447-883c0a529bdb" providerId="ADAL" clId="{D3E2A86B-320C-5101-9AB5-A6202EBB371C}" dt="2025-10-15T14:24:03.583" v="556"/>
        <pc:sldMkLst>
          <pc:docMk/>
          <pc:sldMk cId="2532005619" sldId="2147377231"/>
        </pc:sldMkLst>
      </pc:sldChg>
      <pc:sldChg chg="modSp add mod">
        <pc:chgData name="Penny Atkins" userId="b5af9682-e93f-4045-b447-883c0a529bdb" providerId="ADAL" clId="{D3E2A86B-320C-5101-9AB5-A6202EBB371C}" dt="2025-10-15T15:42:00.224" v="691" actId="20577"/>
        <pc:sldMkLst>
          <pc:docMk/>
          <pc:sldMk cId="1990231685" sldId="2147377232"/>
        </pc:sldMkLst>
        <pc:spChg chg="mod">
          <ac:chgData name="Penny Atkins" userId="b5af9682-e93f-4045-b447-883c0a529bdb" providerId="ADAL" clId="{D3E2A86B-320C-5101-9AB5-A6202EBB371C}" dt="2025-10-15T15:42:00.224" v="691" actId="20577"/>
          <ac:spMkLst>
            <pc:docMk/>
            <pc:sldMk cId="1990231685" sldId="2147377232"/>
            <ac:spMk id="5" creationId="{0995925E-71E0-ED6F-162E-CE009B01D17D}"/>
          </ac:spMkLst>
        </pc:spChg>
      </pc:sldChg>
      <pc:sldChg chg="modSp add mod">
        <pc:chgData name="Penny Atkins" userId="b5af9682-e93f-4045-b447-883c0a529bdb" providerId="ADAL" clId="{D3E2A86B-320C-5101-9AB5-A6202EBB371C}" dt="2025-10-15T14:25:00.961" v="630" actId="20577"/>
        <pc:sldMkLst>
          <pc:docMk/>
          <pc:sldMk cId="3385949595" sldId="2147377233"/>
        </pc:sldMkLst>
        <pc:spChg chg="mod">
          <ac:chgData name="Penny Atkins" userId="b5af9682-e93f-4045-b447-883c0a529bdb" providerId="ADAL" clId="{D3E2A86B-320C-5101-9AB5-A6202EBB371C}" dt="2025-10-15T14:24:49.741" v="585" actId="20577"/>
          <ac:spMkLst>
            <pc:docMk/>
            <pc:sldMk cId="3385949595" sldId="2147377233"/>
            <ac:spMk id="4" creationId="{8A27917D-74B9-132C-CB38-C96A6041B4F5}"/>
          </ac:spMkLst>
        </pc:spChg>
        <pc:spChg chg="mod">
          <ac:chgData name="Penny Atkins" userId="b5af9682-e93f-4045-b447-883c0a529bdb" providerId="ADAL" clId="{D3E2A86B-320C-5101-9AB5-A6202EBB371C}" dt="2025-10-15T14:25:00.961" v="630" actId="20577"/>
          <ac:spMkLst>
            <pc:docMk/>
            <pc:sldMk cId="3385949595" sldId="2147377233"/>
            <ac:spMk id="5" creationId="{0995925E-71E0-ED6F-162E-CE009B01D17D}"/>
          </ac:spMkLst>
        </pc:spChg>
      </pc:sldChg>
    </pc:docChg>
  </pc:docChgLst>
  <pc:docChgLst>
    <pc:chgData name="Penny Atkins" userId="S::u0879937@umail.utah.edu::b5af9682-e93f-4045-b447-883c0a529bdb" providerId="AD" clId="Web-{95F4B99D-3256-519B-8DE7-B133F38AB858}"/>
    <pc:docChg chg="addSld modSld sldOrd modSection">
      <pc:chgData name="Penny Atkins" userId="S::u0879937@umail.utah.edu::b5af9682-e93f-4045-b447-883c0a529bdb" providerId="AD" clId="Web-{95F4B99D-3256-519B-8DE7-B133F38AB858}" dt="2025-10-09T22:57:47.734" v="92" actId="20577"/>
      <pc:docMkLst>
        <pc:docMk/>
      </pc:docMkLst>
      <pc:sldChg chg="addSp modSp new">
        <pc:chgData name="Penny Atkins" userId="S::u0879937@umail.utah.edu::b5af9682-e93f-4045-b447-883c0a529bdb" providerId="AD" clId="Web-{95F4B99D-3256-519B-8DE7-B133F38AB858}" dt="2025-10-09T22:38:25.061" v="52" actId="1076"/>
        <pc:sldMkLst>
          <pc:docMk/>
          <pc:sldMk cId="2337828847" sldId="2147377205"/>
        </pc:sldMkLst>
        <pc:spChg chg="mod">
          <ac:chgData name="Penny Atkins" userId="S::u0879937@umail.utah.edu::b5af9682-e93f-4045-b447-883c0a529bdb" providerId="AD" clId="Web-{95F4B99D-3256-519B-8DE7-B133F38AB858}" dt="2025-10-09T22:35:37.528" v="6" actId="20577"/>
          <ac:spMkLst>
            <pc:docMk/>
            <pc:sldMk cId="2337828847" sldId="2147377205"/>
            <ac:spMk id="2" creationId="{1B83820B-B477-A1D5-D802-E1ADBFBE2EE7}"/>
          </ac:spMkLst>
        </pc:spChg>
        <pc:spChg chg="mod">
          <ac:chgData name="Penny Atkins" userId="S::u0879937@umail.utah.edu::b5af9682-e93f-4045-b447-883c0a529bdb" providerId="AD" clId="Web-{95F4B99D-3256-519B-8DE7-B133F38AB858}" dt="2025-10-09T22:37:05.654" v="30" actId="20577"/>
          <ac:spMkLst>
            <pc:docMk/>
            <pc:sldMk cId="2337828847" sldId="2147377205"/>
            <ac:spMk id="3" creationId="{FDB31FAF-B01E-69BE-2BFB-E08EA774ACB2}"/>
          </ac:spMkLst>
        </pc:spChg>
        <pc:picChg chg="add mod">
          <ac:chgData name="Penny Atkins" userId="S::u0879937@umail.utah.edu::b5af9682-e93f-4045-b447-883c0a529bdb" providerId="AD" clId="Web-{95F4B99D-3256-519B-8DE7-B133F38AB858}" dt="2025-10-09T22:38:25.061" v="52" actId="1076"/>
          <ac:picMkLst>
            <pc:docMk/>
            <pc:sldMk cId="2337828847" sldId="2147377205"/>
            <ac:picMk id="4" creationId="{81368EAE-17DF-B657-DD9D-111FA033342A}"/>
          </ac:picMkLst>
        </pc:picChg>
      </pc:sldChg>
      <pc:sldChg chg="modSp new ord">
        <pc:chgData name="Penny Atkins" userId="S::u0879937@umail.utah.edu::b5af9682-e93f-4045-b447-883c0a529bdb" providerId="AD" clId="Web-{95F4B99D-3256-519B-8DE7-B133F38AB858}" dt="2025-10-09T22:38:16.904" v="50" actId="20577"/>
        <pc:sldMkLst>
          <pc:docMk/>
          <pc:sldMk cId="4108617118" sldId="2147377207"/>
        </pc:sldMkLst>
        <pc:spChg chg="mod">
          <ac:chgData name="Penny Atkins" userId="S::u0879937@umail.utah.edu::b5af9682-e93f-4045-b447-883c0a529bdb" providerId="AD" clId="Web-{95F4B99D-3256-519B-8DE7-B133F38AB858}" dt="2025-10-09T22:38:16.904" v="50" actId="20577"/>
          <ac:spMkLst>
            <pc:docMk/>
            <pc:sldMk cId="4108617118" sldId="2147377207"/>
            <ac:spMk id="2" creationId="{0E07B671-7958-47D5-7905-E3B600B78971}"/>
          </ac:spMkLst>
        </pc:spChg>
      </pc:sldChg>
    </pc:docChg>
  </pc:docChgLst>
  <pc:docChgLst>
    <pc:chgData name="Penny Atkins" userId="S::u0879937@umail.utah.edu::b5af9682-e93f-4045-b447-883c0a529bdb" providerId="AD" clId="Web-{94730A53-BDC4-5402-D362-752C402F8069}"/>
    <pc:docChg chg="mod modSld">
      <pc:chgData name="Penny Atkins" userId="S::u0879937@umail.utah.edu::b5af9682-e93f-4045-b447-883c0a529bdb" providerId="AD" clId="Web-{94730A53-BDC4-5402-D362-752C402F8069}" dt="2025-10-08T19:23:58.218" v="118"/>
      <pc:docMkLst>
        <pc:docMk/>
      </pc:docMkLst>
      <pc:sldChg chg="modSp modCm">
        <pc:chgData name="Penny Atkins" userId="S::u0879937@umail.utah.edu::b5af9682-e93f-4045-b447-883c0a529bdb" providerId="AD" clId="Web-{94730A53-BDC4-5402-D362-752C402F8069}" dt="2025-10-08T19:23:43.765" v="117" actId="20577"/>
        <pc:sldMkLst>
          <pc:docMk/>
          <pc:sldMk cId="3551656600" sldId="2147377185"/>
        </pc:sldMkLst>
        <pc:spChg chg="mod">
          <ac:chgData name="Penny Atkins" userId="S::u0879937@umail.utah.edu::b5af9682-e93f-4045-b447-883c0a529bdb" providerId="AD" clId="Web-{94730A53-BDC4-5402-D362-752C402F8069}" dt="2025-10-08T19:23:43.765" v="117" actId="20577"/>
          <ac:spMkLst>
            <pc:docMk/>
            <pc:sldMk cId="3551656600" sldId="2147377185"/>
            <ac:spMk id="3" creationId="{36B363C2-9E11-D3A5-0C6B-50F4960B5E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enny Atkins" userId="S::u0879937@umail.utah.edu::b5af9682-e93f-4045-b447-883c0a529bdb" providerId="AD" clId="Web-{94730A53-BDC4-5402-D362-752C402F8069}" dt="2025-10-08T19:23:39.874" v="116" actId="20577"/>
              <pc2:cmMkLst xmlns:pc2="http://schemas.microsoft.com/office/powerpoint/2019/9/main/command">
                <pc:docMk/>
                <pc:sldMk cId="3551656600" sldId="2147377185"/>
                <pc2:cmMk id="{C2ACF8FA-00B0-460B-AAA7-9FA7BDE5434A}"/>
              </pc2:cmMkLst>
            </pc226:cmChg>
          </p:ext>
        </pc:extLst>
      </pc:sldChg>
    </pc:docChg>
  </pc:docChgLst>
  <pc:docChgLst>
    <pc:chgData name="Colette Brown (Purchasing)" userId="S::u6004466@umail.utah.edu::81568a5a-fb32-4482-a9a5-4a4a88088324" providerId="AD" clId="Web-{257DC573-E574-6C9C-C305-49D5649F924B}"/>
    <pc:docChg chg="modSld">
      <pc:chgData name="Colette Brown (Purchasing)" userId="S::u6004466@umail.utah.edu::81568a5a-fb32-4482-a9a5-4a4a88088324" providerId="AD" clId="Web-{257DC573-E574-6C9C-C305-49D5649F924B}" dt="2025-10-14T14:36:02.245" v="3"/>
      <pc:docMkLst>
        <pc:docMk/>
      </pc:docMkLst>
      <pc:sldChg chg="modSp">
        <pc:chgData name="Colette Brown (Purchasing)" userId="S::u6004466@umail.utah.edu::81568a5a-fb32-4482-a9a5-4a4a88088324" providerId="AD" clId="Web-{257DC573-E574-6C9C-C305-49D5649F924B}" dt="2025-10-14T14:36:02.245" v="3"/>
        <pc:sldMkLst>
          <pc:docMk/>
          <pc:sldMk cId="4108617118" sldId="2147377207"/>
        </pc:sldMkLst>
        <pc:spChg chg="mod">
          <ac:chgData name="Colette Brown (Purchasing)" userId="S::u6004466@umail.utah.edu::81568a5a-fb32-4482-a9a5-4a4a88088324" providerId="AD" clId="Web-{257DC573-E574-6C9C-C305-49D5649F924B}" dt="2025-10-14T14:36:02.198" v="0"/>
          <ac:spMkLst>
            <pc:docMk/>
            <pc:sldMk cId="4108617118" sldId="2147377207"/>
            <ac:spMk id="2" creationId="{0E07B671-7958-47D5-7905-E3B600B78971}"/>
          </ac:spMkLst>
        </pc:spChg>
        <pc:spChg chg="mod">
          <ac:chgData name="Colette Brown (Purchasing)" userId="S::u6004466@umail.utah.edu::81568a5a-fb32-4482-a9a5-4a4a88088324" providerId="AD" clId="Web-{257DC573-E574-6C9C-C305-49D5649F924B}" dt="2025-10-14T14:36:02.198" v="1"/>
          <ac:spMkLst>
            <pc:docMk/>
            <pc:sldMk cId="4108617118" sldId="2147377207"/>
            <ac:spMk id="3" creationId="{909A308B-667A-2819-E778-0307504551A7}"/>
          </ac:spMkLst>
        </pc:spChg>
        <pc:spChg chg="mod">
          <ac:chgData name="Colette Brown (Purchasing)" userId="S::u6004466@umail.utah.edu::81568a5a-fb32-4482-a9a5-4a4a88088324" providerId="AD" clId="Web-{257DC573-E574-6C9C-C305-49D5649F924B}" dt="2025-10-14T14:36:02.198" v="2"/>
          <ac:spMkLst>
            <pc:docMk/>
            <pc:sldMk cId="4108617118" sldId="2147377207"/>
            <ac:spMk id="4" creationId="{0FE34D53-2415-3690-3152-D338C3854F5E}"/>
          </ac:spMkLst>
        </pc:spChg>
        <pc:spChg chg="mod">
          <ac:chgData name="Colette Brown (Purchasing)" userId="S::u6004466@umail.utah.edu::81568a5a-fb32-4482-a9a5-4a4a88088324" providerId="AD" clId="Web-{257DC573-E574-6C9C-C305-49D5649F924B}" dt="2025-10-14T14:36:02.245" v="3"/>
          <ac:spMkLst>
            <pc:docMk/>
            <pc:sldMk cId="4108617118" sldId="2147377207"/>
            <ac:spMk id="5" creationId="{5271FE20-8F87-8685-B28B-3EEA8C068CFE}"/>
          </ac:spMkLst>
        </pc:spChg>
      </pc:sldChg>
    </pc:docChg>
  </pc:docChgLst>
</pc:chgInfo>
</file>

<file path=ppt/comments/modernComment_7FFE6021_D3B1FA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ACF8FA-00B0-460B-AAA7-9FA7BDE5434A}" authorId="{1381D4C5-B828-7BE7-D347-1C104B6DA7E3}" created="2025-10-08T18:54:20.6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51656600" sldId="2147377185"/>
      <ac:spMk id="3" creationId="{36B363C2-9E11-D3A5-0C6B-50F4960B5E22}"/>
      <ac:txMk cp="113">
        <ac:context len="370" hash="564087107"/>
      </ac:txMk>
    </ac:txMkLst>
    <p188:pos x="6297283" y="790754"/>
    <p188:replyLst>
      <p188:reply id="{3D6293AA-1DEC-4F27-9FF5-0CB6B5C205CA}" authorId="{7BFD7BCF-CD3F-CB8F-894A-EEB03FCDE2C0}" created="2025-10-08T19:23:58.218">
        <p188:txBody>
          <a:bodyPr/>
          <a:lstStyle/>
          <a:p>
            <a:r>
              <a:rPr lang="en-US"/>
              <a:t>Modified the text, does this help?</a:t>
            </a:r>
          </a:p>
        </p188:txBody>
      </p188:reply>
      <p188:reply id="{03C46B8F-808B-4669-BB38-607029C335CF}" authorId="{1381D4C5-B828-7BE7-D347-1C104B6DA7E3}" created="2025-10-08T19:31:27.998">
        <p188:txBody>
          <a:bodyPr/>
          <a:lstStyle/>
          <a:p>
            <a:r>
              <a:rPr lang="en-US"/>
              <a:t>Are we saying, by filling out the form we can help either find an already existing solution which would make the process go faster? 
I guess I'm still confused as to how procurement could be expedited if they fill out the form? </a:t>
            </a:r>
          </a:p>
        </p188:txBody>
      </p188:reply>
    </p188:replyLst>
    <p188:txBody>
      <a:bodyPr/>
      <a:lstStyle/>
      <a:p>
        <a:r>
          <a:rPr lang="en-US"/>
          <a:t>Can we specify what these appropriate situations would look like?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EA346-7BC2-5349-AFCC-D26244FEA8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0E509-C059-A040-81A8-DF146B1645C0}">
      <dgm:prSet phldrT="[Text]"/>
      <dgm:spPr/>
      <dgm:t>
        <a:bodyPr/>
        <a:lstStyle/>
        <a:p>
          <a:r>
            <a:rPr lang="en-US"/>
            <a:t>Gemini</a:t>
          </a:r>
        </a:p>
      </dgm:t>
    </dgm:pt>
    <dgm:pt modelId="{B951F399-0EE4-894B-AEAE-38EF70761F77}" type="parTrans" cxnId="{684D0B5F-20F4-D44B-9BAF-2DD743257C09}">
      <dgm:prSet/>
      <dgm:spPr/>
      <dgm:t>
        <a:bodyPr/>
        <a:lstStyle/>
        <a:p>
          <a:endParaRPr lang="en-US"/>
        </a:p>
      </dgm:t>
    </dgm:pt>
    <dgm:pt modelId="{406A7A77-69CE-FF45-ACEC-306B1E9CDDC5}" type="sibTrans" cxnId="{684D0B5F-20F4-D44B-9BAF-2DD743257C09}">
      <dgm:prSet/>
      <dgm:spPr/>
      <dgm:t>
        <a:bodyPr/>
        <a:lstStyle/>
        <a:p>
          <a:endParaRPr lang="en-US"/>
        </a:p>
      </dgm:t>
    </dgm:pt>
    <dgm:pt modelId="{5103857F-2611-4C41-B70F-D62F281DCDE2}">
      <dgm:prSet phldrT="[Text]" custT="1"/>
      <dgm:spPr/>
      <dgm:t>
        <a:bodyPr/>
        <a:lstStyle/>
        <a:p>
          <a:r>
            <a:rPr lang="en-US" sz="1400"/>
            <a:t>Security Controls</a:t>
          </a:r>
        </a:p>
      </dgm:t>
    </dgm:pt>
    <dgm:pt modelId="{97081804-3B75-7D4B-A740-4BE8FF0A1D22}" type="parTrans" cxnId="{F3569BC7-D383-7D47-9F21-855574F6E7D9}">
      <dgm:prSet/>
      <dgm:spPr/>
      <dgm:t>
        <a:bodyPr/>
        <a:lstStyle/>
        <a:p>
          <a:endParaRPr lang="en-US"/>
        </a:p>
      </dgm:t>
    </dgm:pt>
    <dgm:pt modelId="{3CD5BE78-6D70-2740-B6A2-C68E30428A5F}" type="sibTrans" cxnId="{F3569BC7-D383-7D47-9F21-855574F6E7D9}">
      <dgm:prSet/>
      <dgm:spPr/>
      <dgm:t>
        <a:bodyPr/>
        <a:lstStyle/>
        <a:p>
          <a:endParaRPr lang="en-US"/>
        </a:p>
      </dgm:t>
    </dgm:pt>
    <dgm:pt modelId="{B2DD0114-6C6C-2D4A-A2F4-E58E590E706C}">
      <dgm:prSet phldrT="[Text]"/>
      <dgm:spPr/>
      <dgm:t>
        <a:bodyPr/>
        <a:lstStyle/>
        <a:p>
          <a:r>
            <a:rPr lang="en-US" err="1"/>
            <a:t>NotebookLM</a:t>
          </a:r>
          <a:endParaRPr lang="en-US"/>
        </a:p>
      </dgm:t>
    </dgm:pt>
    <dgm:pt modelId="{4F848A7E-C6A3-FD49-8608-1F108EAAA4EE}" type="parTrans" cxnId="{55976933-E3CB-C043-A91D-25FACFFC73FA}">
      <dgm:prSet/>
      <dgm:spPr/>
      <dgm:t>
        <a:bodyPr/>
        <a:lstStyle/>
        <a:p>
          <a:endParaRPr lang="en-US"/>
        </a:p>
      </dgm:t>
    </dgm:pt>
    <dgm:pt modelId="{C77A9E9C-1285-514D-A0CC-232F93E81046}" type="sibTrans" cxnId="{55976933-E3CB-C043-A91D-25FACFFC73FA}">
      <dgm:prSet/>
      <dgm:spPr/>
      <dgm:t>
        <a:bodyPr/>
        <a:lstStyle/>
        <a:p>
          <a:endParaRPr lang="en-US"/>
        </a:p>
      </dgm:t>
    </dgm:pt>
    <dgm:pt modelId="{EE860E12-BDF8-F14F-B5B0-353A5AB53F94}">
      <dgm:prSet phldrT="[Text]" custT="1"/>
      <dgm:spPr/>
      <dgm:t>
        <a:bodyPr/>
        <a:lstStyle/>
        <a:p>
          <a:r>
            <a:rPr lang="en-US" sz="1400"/>
            <a:t>Google Team Security Update Needed</a:t>
          </a:r>
        </a:p>
      </dgm:t>
    </dgm:pt>
    <dgm:pt modelId="{1B0560A7-779C-F044-AE30-90CD86A29B72}" type="parTrans" cxnId="{C32232BE-E5FA-0A41-95B2-ACF6F25EE883}">
      <dgm:prSet/>
      <dgm:spPr/>
      <dgm:t>
        <a:bodyPr/>
        <a:lstStyle/>
        <a:p>
          <a:endParaRPr lang="en-US"/>
        </a:p>
      </dgm:t>
    </dgm:pt>
    <dgm:pt modelId="{E7C69173-2244-AE42-8875-9A04B414D019}" type="sibTrans" cxnId="{C32232BE-E5FA-0A41-95B2-ACF6F25EE883}">
      <dgm:prSet/>
      <dgm:spPr/>
      <dgm:t>
        <a:bodyPr/>
        <a:lstStyle/>
        <a:p>
          <a:endParaRPr lang="en-US"/>
        </a:p>
      </dgm:t>
    </dgm:pt>
    <dgm:pt modelId="{B4A5D729-7534-7847-97EF-04ABB30649CE}">
      <dgm:prSet phldrT="[Text]" custT="1"/>
      <dgm:spPr/>
      <dgm:t>
        <a:bodyPr/>
        <a:lstStyle/>
        <a:p>
          <a:r>
            <a:rPr lang="en-US" sz="1400"/>
            <a:t>Security Controls</a:t>
          </a:r>
        </a:p>
      </dgm:t>
    </dgm:pt>
    <dgm:pt modelId="{21988BD4-8CE5-AA43-BF2D-5915EC18C4BB}" type="parTrans" cxnId="{292B49E3-A1DB-604F-912D-EDF39BDD4317}">
      <dgm:prSet/>
      <dgm:spPr/>
      <dgm:t>
        <a:bodyPr/>
        <a:lstStyle/>
        <a:p>
          <a:endParaRPr lang="en-US"/>
        </a:p>
      </dgm:t>
    </dgm:pt>
    <dgm:pt modelId="{3DD900B4-C85B-4C46-99E7-2679497C4B30}" type="sibTrans" cxnId="{292B49E3-A1DB-604F-912D-EDF39BDD4317}">
      <dgm:prSet/>
      <dgm:spPr/>
      <dgm:t>
        <a:bodyPr/>
        <a:lstStyle/>
        <a:p>
          <a:endParaRPr lang="en-US"/>
        </a:p>
      </dgm:t>
    </dgm:pt>
    <dgm:pt modelId="{C4EB3F19-457F-EF42-ACF9-123A574CFE7B}">
      <dgm:prSet phldrT="[Text]"/>
      <dgm:spPr/>
      <dgm:t>
        <a:bodyPr/>
        <a:lstStyle/>
        <a:p>
          <a:r>
            <a:rPr lang="en-US"/>
            <a:t>SageMaker Unified Studio</a:t>
          </a:r>
        </a:p>
      </dgm:t>
    </dgm:pt>
    <dgm:pt modelId="{4F68BB8A-60D0-ED4E-8D49-91E36C621D4B}" type="parTrans" cxnId="{C9FBE4C0-83A1-5B42-BB74-4BD3F12DEF10}">
      <dgm:prSet/>
      <dgm:spPr/>
      <dgm:t>
        <a:bodyPr/>
        <a:lstStyle/>
        <a:p>
          <a:endParaRPr lang="en-US"/>
        </a:p>
      </dgm:t>
    </dgm:pt>
    <dgm:pt modelId="{D6656719-91E9-9642-90E0-F2EB73487D4E}" type="sibTrans" cxnId="{C9FBE4C0-83A1-5B42-BB74-4BD3F12DEF10}">
      <dgm:prSet/>
      <dgm:spPr/>
      <dgm:t>
        <a:bodyPr/>
        <a:lstStyle/>
        <a:p>
          <a:endParaRPr lang="en-US"/>
        </a:p>
      </dgm:t>
    </dgm:pt>
    <dgm:pt modelId="{FF94C7D0-EEA0-9A4F-A1C2-E9288375F28B}">
      <dgm:prSet phldrT="[Text]" custT="1"/>
      <dgm:spPr/>
      <dgm:t>
        <a:bodyPr/>
        <a:lstStyle/>
        <a:p>
          <a:r>
            <a:rPr lang="en-US" sz="1400"/>
            <a:t>Kickoff Meeting on October 15</a:t>
          </a:r>
          <a:r>
            <a:rPr lang="en-US" sz="1400" baseline="30000"/>
            <a:t>th</a:t>
          </a:r>
          <a:r>
            <a:rPr lang="en-US" sz="1400"/>
            <a:t> </a:t>
          </a:r>
        </a:p>
      </dgm:t>
    </dgm:pt>
    <dgm:pt modelId="{9AFE2B21-8368-E745-A0C6-66FF0D08220D}" type="parTrans" cxnId="{6A4D22C4-440D-5F41-A313-C37F750D589B}">
      <dgm:prSet/>
      <dgm:spPr/>
      <dgm:t>
        <a:bodyPr/>
        <a:lstStyle/>
        <a:p>
          <a:endParaRPr lang="en-US"/>
        </a:p>
      </dgm:t>
    </dgm:pt>
    <dgm:pt modelId="{9170DAEC-E6AC-CB40-A827-CB0664AF3547}" type="sibTrans" cxnId="{6A4D22C4-440D-5F41-A313-C37F750D589B}">
      <dgm:prSet/>
      <dgm:spPr/>
      <dgm:t>
        <a:bodyPr/>
        <a:lstStyle/>
        <a:p>
          <a:endParaRPr lang="en-US"/>
        </a:p>
      </dgm:t>
    </dgm:pt>
    <dgm:pt modelId="{D88916E4-E5AF-324E-9FF3-77CE7112CBA1}">
      <dgm:prSet phldrT="[Text]" custT="1"/>
      <dgm:spPr/>
      <dgm:t>
        <a:bodyPr/>
        <a:lstStyle/>
        <a:p>
          <a:r>
            <a:rPr lang="en-US" sz="1400"/>
            <a:t>15 Week Engagement with AWS</a:t>
          </a:r>
        </a:p>
      </dgm:t>
    </dgm:pt>
    <dgm:pt modelId="{8AAC697C-0CC1-E349-84E4-7CDCBBFDC5B2}" type="parTrans" cxnId="{DE49036E-3628-2345-B92F-49A2AD203A35}">
      <dgm:prSet/>
      <dgm:spPr/>
      <dgm:t>
        <a:bodyPr/>
        <a:lstStyle/>
        <a:p>
          <a:endParaRPr lang="en-US"/>
        </a:p>
      </dgm:t>
    </dgm:pt>
    <dgm:pt modelId="{7767B795-AE9C-614D-9196-756F2D652321}" type="sibTrans" cxnId="{DE49036E-3628-2345-B92F-49A2AD203A35}">
      <dgm:prSet/>
      <dgm:spPr/>
      <dgm:t>
        <a:bodyPr/>
        <a:lstStyle/>
        <a:p>
          <a:endParaRPr lang="en-US"/>
        </a:p>
      </dgm:t>
    </dgm:pt>
    <dgm:pt modelId="{2DAC6693-1485-3D4D-BE76-6C4D337EA8C4}">
      <dgm:prSet phldrT="[Text]" custT="1"/>
      <dgm:spPr/>
      <dgm:t>
        <a:bodyPr/>
        <a:lstStyle/>
        <a:p>
          <a:r>
            <a:rPr lang="en-US" sz="1400"/>
            <a:t>Coordinate with Google</a:t>
          </a:r>
        </a:p>
      </dgm:t>
    </dgm:pt>
    <dgm:pt modelId="{D969BD0D-070D-7B41-A3A3-F0648EFCE113}" type="parTrans" cxnId="{751B1C8A-D196-AB4E-8904-09F7D20DC90C}">
      <dgm:prSet/>
      <dgm:spPr/>
      <dgm:t>
        <a:bodyPr/>
        <a:lstStyle/>
        <a:p>
          <a:endParaRPr lang="en-US"/>
        </a:p>
      </dgm:t>
    </dgm:pt>
    <dgm:pt modelId="{3ACA3496-5F13-8846-8F8A-E7F6C1DA1473}" type="sibTrans" cxnId="{751B1C8A-D196-AB4E-8904-09F7D20DC90C}">
      <dgm:prSet/>
      <dgm:spPr/>
      <dgm:t>
        <a:bodyPr/>
        <a:lstStyle/>
        <a:p>
          <a:endParaRPr lang="en-US"/>
        </a:p>
      </dgm:t>
    </dgm:pt>
    <dgm:pt modelId="{A8104C34-5F94-0D48-919A-F3121172B137}">
      <dgm:prSet phldrT="[Text]" custT="1"/>
      <dgm:spPr/>
      <dgm:t>
        <a:bodyPr/>
        <a:lstStyle/>
        <a:p>
          <a:r>
            <a:rPr lang="en-US" sz="1400"/>
            <a:t>Support Resources</a:t>
          </a:r>
        </a:p>
      </dgm:t>
    </dgm:pt>
    <dgm:pt modelId="{B2A9A9E1-570A-7F41-B3B4-5A2D3206CC2D}" type="parTrans" cxnId="{8B910943-EAA2-5C49-8427-B5754E649EC6}">
      <dgm:prSet/>
      <dgm:spPr/>
      <dgm:t>
        <a:bodyPr/>
        <a:lstStyle/>
        <a:p>
          <a:endParaRPr lang="en-US"/>
        </a:p>
      </dgm:t>
    </dgm:pt>
    <dgm:pt modelId="{BA01462C-1E25-AA44-99D3-898BF386E112}" type="sibTrans" cxnId="{8B910943-EAA2-5C49-8427-B5754E649EC6}">
      <dgm:prSet/>
      <dgm:spPr/>
      <dgm:t>
        <a:bodyPr/>
        <a:lstStyle/>
        <a:p>
          <a:endParaRPr lang="en-US"/>
        </a:p>
      </dgm:t>
    </dgm:pt>
    <dgm:pt modelId="{C69057B1-38F0-4C41-B303-37683C697E09}">
      <dgm:prSet phldrT="[Text]" custT="1"/>
      <dgm:spPr/>
      <dgm:t>
        <a:bodyPr/>
        <a:lstStyle/>
        <a:p>
          <a:r>
            <a:rPr lang="en-US" sz="1400"/>
            <a:t>Operational and Support Processes</a:t>
          </a:r>
        </a:p>
      </dgm:t>
    </dgm:pt>
    <dgm:pt modelId="{FC24D73D-04A9-354B-B00D-4EAD2AE13EED}" type="parTrans" cxnId="{3FF115F3-B291-1144-A860-085A35AD1BDF}">
      <dgm:prSet/>
      <dgm:spPr/>
      <dgm:t>
        <a:bodyPr/>
        <a:lstStyle/>
        <a:p>
          <a:endParaRPr lang="en-US"/>
        </a:p>
      </dgm:t>
    </dgm:pt>
    <dgm:pt modelId="{CE43E34E-207A-1540-8120-1F238FD4825C}" type="sibTrans" cxnId="{3FF115F3-B291-1144-A860-085A35AD1BDF}">
      <dgm:prSet/>
      <dgm:spPr/>
      <dgm:t>
        <a:bodyPr/>
        <a:lstStyle/>
        <a:p>
          <a:endParaRPr lang="en-US"/>
        </a:p>
      </dgm:t>
    </dgm:pt>
    <dgm:pt modelId="{F6054CC2-2D9D-BD43-BA52-793B8C347F5E}">
      <dgm:prSet phldrT="[Text]"/>
      <dgm:spPr/>
      <dgm:t>
        <a:bodyPr/>
        <a:lstStyle/>
        <a:p>
          <a:r>
            <a:rPr lang="en-US"/>
            <a:t>M365 Copilot</a:t>
          </a:r>
        </a:p>
      </dgm:t>
    </dgm:pt>
    <dgm:pt modelId="{BD9C6ADC-8365-1540-B2BA-D651DA48040F}" type="parTrans" cxnId="{C6480E84-4146-0F4B-B4B5-78566DD76ECA}">
      <dgm:prSet/>
      <dgm:spPr/>
      <dgm:t>
        <a:bodyPr/>
        <a:lstStyle/>
        <a:p>
          <a:endParaRPr lang="en-US"/>
        </a:p>
      </dgm:t>
    </dgm:pt>
    <dgm:pt modelId="{070E33AC-6FAD-EF4C-88BA-8159FBD187B1}" type="sibTrans" cxnId="{C6480E84-4146-0F4B-B4B5-78566DD76ECA}">
      <dgm:prSet/>
      <dgm:spPr/>
      <dgm:t>
        <a:bodyPr/>
        <a:lstStyle/>
        <a:p>
          <a:endParaRPr lang="en-US"/>
        </a:p>
      </dgm:t>
    </dgm:pt>
    <dgm:pt modelId="{D8F0346C-9994-794E-9227-07123E7143EC}">
      <dgm:prSet phldrT="[Text]" custT="1"/>
      <dgm:spPr/>
      <dgm:t>
        <a:bodyPr/>
        <a:lstStyle/>
        <a:p>
          <a:r>
            <a:rPr lang="en-US" sz="1400"/>
            <a:t>Security Controls</a:t>
          </a:r>
        </a:p>
      </dgm:t>
    </dgm:pt>
    <dgm:pt modelId="{3F9A9733-2CF2-6A45-809C-9932AE882D66}" type="parTrans" cxnId="{03F37D42-422E-2C4A-8346-A5E9105F4445}">
      <dgm:prSet/>
      <dgm:spPr/>
      <dgm:t>
        <a:bodyPr/>
        <a:lstStyle/>
        <a:p>
          <a:endParaRPr lang="en-US"/>
        </a:p>
      </dgm:t>
    </dgm:pt>
    <dgm:pt modelId="{E122A45A-4409-AC4A-8423-E1F605073CD1}" type="sibTrans" cxnId="{03F37D42-422E-2C4A-8346-A5E9105F4445}">
      <dgm:prSet/>
      <dgm:spPr/>
      <dgm:t>
        <a:bodyPr/>
        <a:lstStyle/>
        <a:p>
          <a:endParaRPr lang="en-US"/>
        </a:p>
      </dgm:t>
    </dgm:pt>
    <dgm:pt modelId="{83F1AF6E-4666-FB41-B454-C9495F1C370E}">
      <dgm:prSet phldrT="[Text]" custT="1"/>
      <dgm:spPr/>
      <dgm:t>
        <a:bodyPr/>
        <a:lstStyle/>
        <a:p>
          <a:r>
            <a:rPr lang="en-US" sz="1400"/>
            <a:t>Coordinate with Microsoft</a:t>
          </a:r>
        </a:p>
      </dgm:t>
    </dgm:pt>
    <dgm:pt modelId="{3A5E1BB0-BA4E-9E45-9056-388A5D839637}" type="parTrans" cxnId="{EA28D8E3-007C-DE4D-9A1D-CD378A3ADFF9}">
      <dgm:prSet/>
      <dgm:spPr/>
      <dgm:t>
        <a:bodyPr/>
        <a:lstStyle/>
        <a:p>
          <a:endParaRPr lang="en-US"/>
        </a:p>
      </dgm:t>
    </dgm:pt>
    <dgm:pt modelId="{B61CC626-D680-2849-9A17-3D2DB8B2714C}" type="sibTrans" cxnId="{EA28D8E3-007C-DE4D-9A1D-CD378A3ADFF9}">
      <dgm:prSet/>
      <dgm:spPr/>
      <dgm:t>
        <a:bodyPr/>
        <a:lstStyle/>
        <a:p>
          <a:endParaRPr lang="en-US"/>
        </a:p>
      </dgm:t>
    </dgm:pt>
    <dgm:pt modelId="{29BCB369-9AD1-2743-BD0D-C7D78900F445}">
      <dgm:prSet phldrT="[Text]" custT="1"/>
      <dgm:spPr/>
      <dgm:t>
        <a:bodyPr/>
        <a:lstStyle/>
        <a:p>
          <a:r>
            <a:rPr lang="en-US" sz="1400"/>
            <a:t>Support Resources</a:t>
          </a:r>
        </a:p>
      </dgm:t>
    </dgm:pt>
    <dgm:pt modelId="{0FFA705A-6A7C-CE42-B881-ED3EBF32C966}" type="parTrans" cxnId="{FFF17037-27B0-3848-A15A-76B7965A6A54}">
      <dgm:prSet/>
      <dgm:spPr/>
      <dgm:t>
        <a:bodyPr/>
        <a:lstStyle/>
        <a:p>
          <a:endParaRPr lang="en-US"/>
        </a:p>
      </dgm:t>
    </dgm:pt>
    <dgm:pt modelId="{1E1A2E8E-AD64-9748-8D4C-04CB93DFF29D}" type="sibTrans" cxnId="{FFF17037-27B0-3848-A15A-76B7965A6A54}">
      <dgm:prSet/>
      <dgm:spPr/>
      <dgm:t>
        <a:bodyPr/>
        <a:lstStyle/>
        <a:p>
          <a:endParaRPr lang="en-US"/>
        </a:p>
      </dgm:t>
    </dgm:pt>
    <dgm:pt modelId="{B481D3C0-0842-1C41-A956-9B19EA358549}" type="pres">
      <dgm:prSet presAssocID="{0EEEA346-7BC2-5349-AFCC-D26244FEA8F0}" presName="Name0" presStyleCnt="0">
        <dgm:presLayoutVars>
          <dgm:dir/>
          <dgm:animLvl val="lvl"/>
          <dgm:resizeHandles val="exact"/>
        </dgm:presLayoutVars>
      </dgm:prSet>
      <dgm:spPr/>
    </dgm:pt>
    <dgm:pt modelId="{ECD56DD1-704F-E443-8F51-4BDA874A149A}" type="pres">
      <dgm:prSet presAssocID="{9930E509-C059-A040-81A8-DF146B1645C0}" presName="linNode" presStyleCnt="0"/>
      <dgm:spPr/>
    </dgm:pt>
    <dgm:pt modelId="{0EA590DC-8C29-704D-BB5C-6F7CA9BD5B68}" type="pres">
      <dgm:prSet presAssocID="{9930E509-C059-A040-81A8-DF146B1645C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491FC1E-A9CC-2341-BDBC-AA9D202F5ACC}" type="pres">
      <dgm:prSet presAssocID="{9930E509-C059-A040-81A8-DF146B1645C0}" presName="descendantText" presStyleLbl="alignAccFollowNode1" presStyleIdx="0" presStyleCnt="4">
        <dgm:presLayoutVars>
          <dgm:bulletEnabled val="1"/>
        </dgm:presLayoutVars>
      </dgm:prSet>
      <dgm:spPr/>
    </dgm:pt>
    <dgm:pt modelId="{AA360AB0-01C9-7943-BBAF-403A7A3EAEC9}" type="pres">
      <dgm:prSet presAssocID="{406A7A77-69CE-FF45-ACEC-306B1E9CDDC5}" presName="sp" presStyleCnt="0"/>
      <dgm:spPr/>
    </dgm:pt>
    <dgm:pt modelId="{E9FBF9D1-062C-564E-ABE2-F03A10026A2B}" type="pres">
      <dgm:prSet presAssocID="{F6054CC2-2D9D-BD43-BA52-793B8C347F5E}" presName="linNode" presStyleCnt="0"/>
      <dgm:spPr/>
    </dgm:pt>
    <dgm:pt modelId="{25A718BE-7473-084A-B4F7-DC185BA13273}" type="pres">
      <dgm:prSet presAssocID="{F6054CC2-2D9D-BD43-BA52-793B8C347F5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64E19EA-4BFA-FD4E-B049-2F8B909CEFE7}" type="pres">
      <dgm:prSet presAssocID="{F6054CC2-2D9D-BD43-BA52-793B8C347F5E}" presName="descendantText" presStyleLbl="alignAccFollowNode1" presStyleIdx="1" presStyleCnt="4">
        <dgm:presLayoutVars>
          <dgm:bulletEnabled val="1"/>
        </dgm:presLayoutVars>
      </dgm:prSet>
      <dgm:spPr/>
    </dgm:pt>
    <dgm:pt modelId="{DD047090-5F96-E841-9FCC-9DA70EB64F8C}" type="pres">
      <dgm:prSet presAssocID="{070E33AC-6FAD-EF4C-88BA-8159FBD187B1}" presName="sp" presStyleCnt="0"/>
      <dgm:spPr/>
    </dgm:pt>
    <dgm:pt modelId="{D4166517-4EF9-A649-B5E4-2A584EA0BFCF}" type="pres">
      <dgm:prSet presAssocID="{C4EB3F19-457F-EF42-ACF9-123A574CFE7B}" presName="linNode" presStyleCnt="0"/>
      <dgm:spPr/>
    </dgm:pt>
    <dgm:pt modelId="{B834D715-32F8-7945-85F4-184C54DC28E7}" type="pres">
      <dgm:prSet presAssocID="{C4EB3F19-457F-EF42-ACF9-123A574CFE7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42BEC72-0064-EC48-9311-8DB135D446F4}" type="pres">
      <dgm:prSet presAssocID="{C4EB3F19-457F-EF42-ACF9-123A574CFE7B}" presName="descendantText" presStyleLbl="alignAccFollowNode1" presStyleIdx="2" presStyleCnt="4">
        <dgm:presLayoutVars>
          <dgm:bulletEnabled val="1"/>
        </dgm:presLayoutVars>
      </dgm:prSet>
      <dgm:spPr/>
    </dgm:pt>
    <dgm:pt modelId="{A64F8566-63E0-9943-87EE-CE2A6F7A436B}" type="pres">
      <dgm:prSet presAssocID="{D6656719-91E9-9642-90E0-F2EB73487D4E}" presName="sp" presStyleCnt="0"/>
      <dgm:spPr/>
    </dgm:pt>
    <dgm:pt modelId="{A4702456-489B-8041-AA82-946A177C2874}" type="pres">
      <dgm:prSet presAssocID="{B2DD0114-6C6C-2D4A-A2F4-E58E590E706C}" presName="linNode" presStyleCnt="0"/>
      <dgm:spPr/>
    </dgm:pt>
    <dgm:pt modelId="{1B82CEB8-CF75-714D-9530-ED5F5F568418}" type="pres">
      <dgm:prSet presAssocID="{B2DD0114-6C6C-2D4A-A2F4-E58E590E706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6D3C4C6-D155-4B4D-9FE7-43550CD38BB3}" type="pres">
      <dgm:prSet presAssocID="{B2DD0114-6C6C-2D4A-A2F4-E58E590E706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3781118-5543-7F44-91F1-5EBF94B70726}" type="presOf" srcId="{2DAC6693-1485-3D4D-BE76-6C4D337EA8C4}" destId="{5491FC1E-A9CC-2341-BDBC-AA9D202F5ACC}" srcOrd="0" destOrd="1" presId="urn:microsoft.com/office/officeart/2005/8/layout/vList5"/>
    <dgm:cxn modelId="{55976933-E3CB-C043-A91D-25FACFFC73FA}" srcId="{0EEEA346-7BC2-5349-AFCC-D26244FEA8F0}" destId="{B2DD0114-6C6C-2D4A-A2F4-E58E590E706C}" srcOrd="3" destOrd="0" parTransId="{4F848A7E-C6A3-FD49-8608-1F108EAAA4EE}" sibTransId="{C77A9E9C-1285-514D-A0CC-232F93E81046}"/>
    <dgm:cxn modelId="{1014F834-656D-5145-9B92-E425C7415E83}" type="presOf" srcId="{EE860E12-BDF8-F14F-B5B0-353A5AB53F94}" destId="{06D3C4C6-D155-4B4D-9FE7-43550CD38BB3}" srcOrd="0" destOrd="0" presId="urn:microsoft.com/office/officeart/2005/8/layout/vList5"/>
    <dgm:cxn modelId="{FFF17037-27B0-3848-A15A-76B7965A6A54}" srcId="{F6054CC2-2D9D-BD43-BA52-793B8C347F5E}" destId="{29BCB369-9AD1-2743-BD0D-C7D78900F445}" srcOrd="2" destOrd="0" parTransId="{0FFA705A-6A7C-CE42-B881-ED3EBF32C966}" sibTransId="{1E1A2E8E-AD64-9748-8D4C-04CB93DFF29D}"/>
    <dgm:cxn modelId="{684D0B5F-20F4-D44B-9BAF-2DD743257C09}" srcId="{0EEEA346-7BC2-5349-AFCC-D26244FEA8F0}" destId="{9930E509-C059-A040-81A8-DF146B1645C0}" srcOrd="0" destOrd="0" parTransId="{B951F399-0EE4-894B-AEAE-38EF70761F77}" sibTransId="{406A7A77-69CE-FF45-ACEC-306B1E9CDDC5}"/>
    <dgm:cxn modelId="{03F37D42-422E-2C4A-8346-A5E9105F4445}" srcId="{F6054CC2-2D9D-BD43-BA52-793B8C347F5E}" destId="{D8F0346C-9994-794E-9227-07123E7143EC}" srcOrd="0" destOrd="0" parTransId="{3F9A9733-2CF2-6A45-809C-9932AE882D66}" sibTransId="{E122A45A-4409-AC4A-8423-E1F605073CD1}"/>
    <dgm:cxn modelId="{8B910943-EAA2-5C49-8427-B5754E649EC6}" srcId="{9930E509-C059-A040-81A8-DF146B1645C0}" destId="{A8104C34-5F94-0D48-919A-F3121172B137}" srcOrd="2" destOrd="0" parTransId="{B2A9A9E1-570A-7F41-B3B4-5A2D3206CC2D}" sibTransId="{BA01462C-1E25-AA44-99D3-898BF386E112}"/>
    <dgm:cxn modelId="{9D922168-F6F0-634F-BE85-F2266D0AB2FE}" type="presOf" srcId="{0EEEA346-7BC2-5349-AFCC-D26244FEA8F0}" destId="{B481D3C0-0842-1C41-A956-9B19EA358549}" srcOrd="0" destOrd="0" presId="urn:microsoft.com/office/officeart/2005/8/layout/vList5"/>
    <dgm:cxn modelId="{AF64FC49-AF97-754C-878E-94021B979AEB}" type="presOf" srcId="{29BCB369-9AD1-2743-BD0D-C7D78900F445}" destId="{664E19EA-4BFA-FD4E-B049-2F8B909CEFE7}" srcOrd="0" destOrd="2" presId="urn:microsoft.com/office/officeart/2005/8/layout/vList5"/>
    <dgm:cxn modelId="{1FB6E66B-9B90-DF46-B444-F8F635EAC4B8}" type="presOf" srcId="{FF94C7D0-EEA0-9A4F-A1C2-E9288375F28B}" destId="{742BEC72-0064-EC48-9311-8DB135D446F4}" srcOrd="0" destOrd="0" presId="urn:microsoft.com/office/officeart/2005/8/layout/vList5"/>
    <dgm:cxn modelId="{DE49036E-3628-2345-B92F-49A2AD203A35}" srcId="{C4EB3F19-457F-EF42-ACF9-123A574CFE7B}" destId="{D88916E4-E5AF-324E-9FF3-77CE7112CBA1}" srcOrd="1" destOrd="0" parTransId="{8AAC697C-0CC1-E349-84E4-7CDCBBFDC5B2}" sibTransId="{7767B795-AE9C-614D-9196-756F2D652321}"/>
    <dgm:cxn modelId="{81AF7170-D9C1-F744-B2BC-B55604299DC5}" type="presOf" srcId="{D8F0346C-9994-794E-9227-07123E7143EC}" destId="{664E19EA-4BFA-FD4E-B049-2F8B909CEFE7}" srcOrd="0" destOrd="0" presId="urn:microsoft.com/office/officeart/2005/8/layout/vList5"/>
    <dgm:cxn modelId="{54A2A280-4A97-BA4C-AAB7-BDF286C2A450}" type="presOf" srcId="{B4A5D729-7534-7847-97EF-04ABB30649CE}" destId="{06D3C4C6-D155-4B4D-9FE7-43550CD38BB3}" srcOrd="0" destOrd="1" presId="urn:microsoft.com/office/officeart/2005/8/layout/vList5"/>
    <dgm:cxn modelId="{C6480E84-4146-0F4B-B4B5-78566DD76ECA}" srcId="{0EEEA346-7BC2-5349-AFCC-D26244FEA8F0}" destId="{F6054CC2-2D9D-BD43-BA52-793B8C347F5E}" srcOrd="1" destOrd="0" parTransId="{BD9C6ADC-8365-1540-B2BA-D651DA48040F}" sibTransId="{070E33AC-6FAD-EF4C-88BA-8159FBD187B1}"/>
    <dgm:cxn modelId="{751B1C8A-D196-AB4E-8904-09F7D20DC90C}" srcId="{9930E509-C059-A040-81A8-DF146B1645C0}" destId="{2DAC6693-1485-3D4D-BE76-6C4D337EA8C4}" srcOrd="1" destOrd="0" parTransId="{D969BD0D-070D-7B41-A3A3-F0648EFCE113}" sibTransId="{3ACA3496-5F13-8846-8F8A-E7F6C1DA1473}"/>
    <dgm:cxn modelId="{C5787399-CAC6-2540-ADE3-A49E1D3B3A09}" type="presOf" srcId="{9930E509-C059-A040-81A8-DF146B1645C0}" destId="{0EA590DC-8C29-704D-BB5C-6F7CA9BD5B68}" srcOrd="0" destOrd="0" presId="urn:microsoft.com/office/officeart/2005/8/layout/vList5"/>
    <dgm:cxn modelId="{C62AFE9B-0105-1D4C-B2C0-DF5C2FAD2BD7}" type="presOf" srcId="{C4EB3F19-457F-EF42-ACF9-123A574CFE7B}" destId="{B834D715-32F8-7945-85F4-184C54DC28E7}" srcOrd="0" destOrd="0" presId="urn:microsoft.com/office/officeart/2005/8/layout/vList5"/>
    <dgm:cxn modelId="{3DA23CAC-8121-7843-BF86-F524BED022E9}" type="presOf" srcId="{A8104C34-5F94-0D48-919A-F3121172B137}" destId="{5491FC1E-A9CC-2341-BDBC-AA9D202F5ACC}" srcOrd="0" destOrd="2" presId="urn:microsoft.com/office/officeart/2005/8/layout/vList5"/>
    <dgm:cxn modelId="{FCE291B2-9F68-5D46-9467-204065056916}" type="presOf" srcId="{83F1AF6E-4666-FB41-B454-C9495F1C370E}" destId="{664E19EA-4BFA-FD4E-B049-2F8B909CEFE7}" srcOrd="0" destOrd="1" presId="urn:microsoft.com/office/officeart/2005/8/layout/vList5"/>
    <dgm:cxn modelId="{61D303B9-55A5-2F45-926A-6F5BD2EDC6FC}" type="presOf" srcId="{D88916E4-E5AF-324E-9FF3-77CE7112CBA1}" destId="{742BEC72-0064-EC48-9311-8DB135D446F4}" srcOrd="0" destOrd="1" presId="urn:microsoft.com/office/officeart/2005/8/layout/vList5"/>
    <dgm:cxn modelId="{C32232BE-E5FA-0A41-95B2-ACF6F25EE883}" srcId="{B2DD0114-6C6C-2D4A-A2F4-E58E590E706C}" destId="{EE860E12-BDF8-F14F-B5B0-353A5AB53F94}" srcOrd="0" destOrd="0" parTransId="{1B0560A7-779C-F044-AE30-90CD86A29B72}" sibTransId="{E7C69173-2244-AE42-8875-9A04B414D019}"/>
    <dgm:cxn modelId="{C9FBE4C0-83A1-5B42-BB74-4BD3F12DEF10}" srcId="{0EEEA346-7BC2-5349-AFCC-D26244FEA8F0}" destId="{C4EB3F19-457F-EF42-ACF9-123A574CFE7B}" srcOrd="2" destOrd="0" parTransId="{4F68BB8A-60D0-ED4E-8D49-91E36C621D4B}" sibTransId="{D6656719-91E9-9642-90E0-F2EB73487D4E}"/>
    <dgm:cxn modelId="{6A4D22C4-440D-5F41-A313-C37F750D589B}" srcId="{C4EB3F19-457F-EF42-ACF9-123A574CFE7B}" destId="{FF94C7D0-EEA0-9A4F-A1C2-E9288375F28B}" srcOrd="0" destOrd="0" parTransId="{9AFE2B21-8368-E745-A0C6-66FF0D08220D}" sibTransId="{9170DAEC-E6AC-CB40-A827-CB0664AF3547}"/>
    <dgm:cxn modelId="{F3569BC7-D383-7D47-9F21-855574F6E7D9}" srcId="{9930E509-C059-A040-81A8-DF146B1645C0}" destId="{5103857F-2611-4C41-B70F-D62F281DCDE2}" srcOrd="0" destOrd="0" parTransId="{97081804-3B75-7D4B-A740-4BE8FF0A1D22}" sibTransId="{3CD5BE78-6D70-2740-B6A2-C68E30428A5F}"/>
    <dgm:cxn modelId="{85763EE1-7089-8142-866F-8ED555B675DD}" type="presOf" srcId="{C69057B1-38F0-4C41-B303-37683C697E09}" destId="{742BEC72-0064-EC48-9311-8DB135D446F4}" srcOrd="0" destOrd="2" presId="urn:microsoft.com/office/officeart/2005/8/layout/vList5"/>
    <dgm:cxn modelId="{292B49E3-A1DB-604F-912D-EDF39BDD4317}" srcId="{B2DD0114-6C6C-2D4A-A2F4-E58E590E706C}" destId="{B4A5D729-7534-7847-97EF-04ABB30649CE}" srcOrd="1" destOrd="0" parTransId="{21988BD4-8CE5-AA43-BF2D-5915EC18C4BB}" sibTransId="{3DD900B4-C85B-4C46-99E7-2679497C4B30}"/>
    <dgm:cxn modelId="{417B9DE3-C882-D144-867F-EEE5A98E87AA}" type="presOf" srcId="{5103857F-2611-4C41-B70F-D62F281DCDE2}" destId="{5491FC1E-A9CC-2341-BDBC-AA9D202F5ACC}" srcOrd="0" destOrd="0" presId="urn:microsoft.com/office/officeart/2005/8/layout/vList5"/>
    <dgm:cxn modelId="{EA28D8E3-007C-DE4D-9A1D-CD378A3ADFF9}" srcId="{F6054CC2-2D9D-BD43-BA52-793B8C347F5E}" destId="{83F1AF6E-4666-FB41-B454-C9495F1C370E}" srcOrd="1" destOrd="0" parTransId="{3A5E1BB0-BA4E-9E45-9056-388A5D839637}" sibTransId="{B61CC626-D680-2849-9A17-3D2DB8B2714C}"/>
    <dgm:cxn modelId="{1DFC39EA-937B-AE45-83F2-D0ED364AAA32}" type="presOf" srcId="{F6054CC2-2D9D-BD43-BA52-793B8C347F5E}" destId="{25A718BE-7473-084A-B4F7-DC185BA13273}" srcOrd="0" destOrd="0" presId="urn:microsoft.com/office/officeart/2005/8/layout/vList5"/>
    <dgm:cxn modelId="{52C15DEF-0848-3D46-A93A-CF3CEEDC5BA3}" type="presOf" srcId="{B2DD0114-6C6C-2D4A-A2F4-E58E590E706C}" destId="{1B82CEB8-CF75-714D-9530-ED5F5F568418}" srcOrd="0" destOrd="0" presId="urn:microsoft.com/office/officeart/2005/8/layout/vList5"/>
    <dgm:cxn modelId="{3FF115F3-B291-1144-A860-085A35AD1BDF}" srcId="{C4EB3F19-457F-EF42-ACF9-123A574CFE7B}" destId="{C69057B1-38F0-4C41-B303-37683C697E09}" srcOrd="2" destOrd="0" parTransId="{FC24D73D-04A9-354B-B00D-4EAD2AE13EED}" sibTransId="{CE43E34E-207A-1540-8120-1F238FD4825C}"/>
    <dgm:cxn modelId="{78F88E7C-270D-0946-BC4C-9A0B703E6A12}" type="presParOf" srcId="{B481D3C0-0842-1C41-A956-9B19EA358549}" destId="{ECD56DD1-704F-E443-8F51-4BDA874A149A}" srcOrd="0" destOrd="0" presId="urn:microsoft.com/office/officeart/2005/8/layout/vList5"/>
    <dgm:cxn modelId="{20C53F45-39D6-9341-9104-FD891FC22760}" type="presParOf" srcId="{ECD56DD1-704F-E443-8F51-4BDA874A149A}" destId="{0EA590DC-8C29-704D-BB5C-6F7CA9BD5B68}" srcOrd="0" destOrd="0" presId="urn:microsoft.com/office/officeart/2005/8/layout/vList5"/>
    <dgm:cxn modelId="{B1E74D52-F7C5-6440-8DA9-AD54714F8463}" type="presParOf" srcId="{ECD56DD1-704F-E443-8F51-4BDA874A149A}" destId="{5491FC1E-A9CC-2341-BDBC-AA9D202F5ACC}" srcOrd="1" destOrd="0" presId="urn:microsoft.com/office/officeart/2005/8/layout/vList5"/>
    <dgm:cxn modelId="{C87F0804-0062-9D4A-8DDC-0D1E2F2F9002}" type="presParOf" srcId="{B481D3C0-0842-1C41-A956-9B19EA358549}" destId="{AA360AB0-01C9-7943-BBAF-403A7A3EAEC9}" srcOrd="1" destOrd="0" presId="urn:microsoft.com/office/officeart/2005/8/layout/vList5"/>
    <dgm:cxn modelId="{9C82A1C1-22FD-C74D-925E-1524A9C434F2}" type="presParOf" srcId="{B481D3C0-0842-1C41-A956-9B19EA358549}" destId="{E9FBF9D1-062C-564E-ABE2-F03A10026A2B}" srcOrd="2" destOrd="0" presId="urn:microsoft.com/office/officeart/2005/8/layout/vList5"/>
    <dgm:cxn modelId="{BDFFD46F-550B-C549-B516-B51D11EF76B6}" type="presParOf" srcId="{E9FBF9D1-062C-564E-ABE2-F03A10026A2B}" destId="{25A718BE-7473-084A-B4F7-DC185BA13273}" srcOrd="0" destOrd="0" presId="urn:microsoft.com/office/officeart/2005/8/layout/vList5"/>
    <dgm:cxn modelId="{6B84F12E-8BE7-3748-A544-1DDE429BE546}" type="presParOf" srcId="{E9FBF9D1-062C-564E-ABE2-F03A10026A2B}" destId="{664E19EA-4BFA-FD4E-B049-2F8B909CEFE7}" srcOrd="1" destOrd="0" presId="urn:microsoft.com/office/officeart/2005/8/layout/vList5"/>
    <dgm:cxn modelId="{92A27FBC-8767-9141-8435-C11E226BB2EE}" type="presParOf" srcId="{B481D3C0-0842-1C41-A956-9B19EA358549}" destId="{DD047090-5F96-E841-9FCC-9DA70EB64F8C}" srcOrd="3" destOrd="0" presId="urn:microsoft.com/office/officeart/2005/8/layout/vList5"/>
    <dgm:cxn modelId="{D3F91F66-EEC6-A04A-A9C9-F0F529365833}" type="presParOf" srcId="{B481D3C0-0842-1C41-A956-9B19EA358549}" destId="{D4166517-4EF9-A649-B5E4-2A584EA0BFCF}" srcOrd="4" destOrd="0" presId="urn:microsoft.com/office/officeart/2005/8/layout/vList5"/>
    <dgm:cxn modelId="{FB4FD76B-16F1-6149-9F60-CD7CA06E2507}" type="presParOf" srcId="{D4166517-4EF9-A649-B5E4-2A584EA0BFCF}" destId="{B834D715-32F8-7945-85F4-184C54DC28E7}" srcOrd="0" destOrd="0" presId="urn:microsoft.com/office/officeart/2005/8/layout/vList5"/>
    <dgm:cxn modelId="{20E2242E-58F1-DD46-8A00-C465448275B5}" type="presParOf" srcId="{D4166517-4EF9-A649-B5E4-2A584EA0BFCF}" destId="{742BEC72-0064-EC48-9311-8DB135D446F4}" srcOrd="1" destOrd="0" presId="urn:microsoft.com/office/officeart/2005/8/layout/vList5"/>
    <dgm:cxn modelId="{FB9D73F6-DAEE-1549-AF20-5573C8F31322}" type="presParOf" srcId="{B481D3C0-0842-1C41-A956-9B19EA358549}" destId="{A64F8566-63E0-9943-87EE-CE2A6F7A436B}" srcOrd="5" destOrd="0" presId="urn:microsoft.com/office/officeart/2005/8/layout/vList5"/>
    <dgm:cxn modelId="{5C138B21-190B-9B49-806E-2AFB55599C15}" type="presParOf" srcId="{B481D3C0-0842-1C41-A956-9B19EA358549}" destId="{A4702456-489B-8041-AA82-946A177C2874}" srcOrd="6" destOrd="0" presId="urn:microsoft.com/office/officeart/2005/8/layout/vList5"/>
    <dgm:cxn modelId="{5DA351AC-49C3-FE4B-9293-95B82A414226}" type="presParOf" srcId="{A4702456-489B-8041-AA82-946A177C2874}" destId="{1B82CEB8-CF75-714D-9530-ED5F5F568418}" srcOrd="0" destOrd="0" presId="urn:microsoft.com/office/officeart/2005/8/layout/vList5"/>
    <dgm:cxn modelId="{83DD47EF-827F-3B43-BC41-9E696100C1C7}" type="presParOf" srcId="{A4702456-489B-8041-AA82-946A177C2874}" destId="{06D3C4C6-D155-4B4D-9FE7-43550CD38B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1FC1E-A9CC-2341-BDBC-AA9D202F5ACC}">
      <dsp:nvSpPr>
        <dsp:cNvPr id="0" name=""/>
        <dsp:cNvSpPr/>
      </dsp:nvSpPr>
      <dsp:spPr>
        <a:xfrm rot="5400000">
          <a:off x="6502150" y="-2731095"/>
          <a:ext cx="837972" cy="65140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Security Controls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Coordinate with Google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Support Resources</a:t>
          </a:r>
        </a:p>
      </dsp:txBody>
      <dsp:txXfrm rot="-5400000">
        <a:off x="3664131" y="147830"/>
        <a:ext cx="6473105" cy="756160"/>
      </dsp:txXfrm>
    </dsp:sp>
    <dsp:sp modelId="{0EA590DC-8C29-704D-BB5C-6F7CA9BD5B68}">
      <dsp:nvSpPr>
        <dsp:cNvPr id="0" name=""/>
        <dsp:cNvSpPr/>
      </dsp:nvSpPr>
      <dsp:spPr>
        <a:xfrm>
          <a:off x="0" y="2177"/>
          <a:ext cx="3664131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Gemini</a:t>
          </a:r>
        </a:p>
      </dsp:txBody>
      <dsp:txXfrm>
        <a:off x="51133" y="53310"/>
        <a:ext cx="3561865" cy="945199"/>
      </dsp:txXfrm>
    </dsp:sp>
    <dsp:sp modelId="{664E19EA-4BFA-FD4E-B049-2F8B909CEFE7}">
      <dsp:nvSpPr>
        <dsp:cNvPr id="0" name=""/>
        <dsp:cNvSpPr/>
      </dsp:nvSpPr>
      <dsp:spPr>
        <a:xfrm rot="5400000">
          <a:off x="6502150" y="-1631256"/>
          <a:ext cx="837972" cy="65140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Security Controls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Coordinate with Microsoft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Support Resources</a:t>
          </a:r>
        </a:p>
      </dsp:txBody>
      <dsp:txXfrm rot="-5400000">
        <a:off x="3664131" y="1247669"/>
        <a:ext cx="6473105" cy="756160"/>
      </dsp:txXfrm>
    </dsp:sp>
    <dsp:sp modelId="{25A718BE-7473-084A-B4F7-DC185BA13273}">
      <dsp:nvSpPr>
        <dsp:cNvPr id="0" name=""/>
        <dsp:cNvSpPr/>
      </dsp:nvSpPr>
      <dsp:spPr>
        <a:xfrm>
          <a:off x="0" y="1102016"/>
          <a:ext cx="3664131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M365 Copilot</a:t>
          </a:r>
        </a:p>
      </dsp:txBody>
      <dsp:txXfrm>
        <a:off x="51133" y="1153149"/>
        <a:ext cx="3561865" cy="945199"/>
      </dsp:txXfrm>
    </dsp:sp>
    <dsp:sp modelId="{742BEC72-0064-EC48-9311-8DB135D446F4}">
      <dsp:nvSpPr>
        <dsp:cNvPr id="0" name=""/>
        <dsp:cNvSpPr/>
      </dsp:nvSpPr>
      <dsp:spPr>
        <a:xfrm rot="5400000">
          <a:off x="6502150" y="-531417"/>
          <a:ext cx="837972" cy="65140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Kickoff Meeting on October 15</a:t>
          </a:r>
          <a:r>
            <a:rPr lang="en-US" sz="1400" kern="1200" baseline="30000"/>
            <a:t>th</a:t>
          </a:r>
          <a:r>
            <a:rPr lang="en-US" sz="1400" kern="120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15 Week Engagement with AWS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Operational and Support Processes</a:t>
          </a:r>
        </a:p>
      </dsp:txBody>
      <dsp:txXfrm rot="-5400000">
        <a:off x="3664131" y="2347508"/>
        <a:ext cx="6473105" cy="756160"/>
      </dsp:txXfrm>
    </dsp:sp>
    <dsp:sp modelId="{B834D715-32F8-7945-85F4-184C54DC28E7}">
      <dsp:nvSpPr>
        <dsp:cNvPr id="0" name=""/>
        <dsp:cNvSpPr/>
      </dsp:nvSpPr>
      <dsp:spPr>
        <a:xfrm>
          <a:off x="0" y="2201855"/>
          <a:ext cx="3664131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SageMaker Unified Studio</a:t>
          </a:r>
        </a:p>
      </dsp:txBody>
      <dsp:txXfrm>
        <a:off x="51133" y="2252988"/>
        <a:ext cx="3561865" cy="945199"/>
      </dsp:txXfrm>
    </dsp:sp>
    <dsp:sp modelId="{06D3C4C6-D155-4B4D-9FE7-43550CD38BB3}">
      <dsp:nvSpPr>
        <dsp:cNvPr id="0" name=""/>
        <dsp:cNvSpPr/>
      </dsp:nvSpPr>
      <dsp:spPr>
        <a:xfrm rot="5400000">
          <a:off x="6502150" y="568421"/>
          <a:ext cx="837972" cy="65140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Google Team Security Update Needed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Security Controls</a:t>
          </a:r>
        </a:p>
      </dsp:txBody>
      <dsp:txXfrm rot="-5400000">
        <a:off x="3664131" y="3447346"/>
        <a:ext cx="6473105" cy="756160"/>
      </dsp:txXfrm>
    </dsp:sp>
    <dsp:sp modelId="{1B82CEB8-CF75-714D-9530-ED5F5F568418}">
      <dsp:nvSpPr>
        <dsp:cNvPr id="0" name=""/>
        <dsp:cNvSpPr/>
      </dsp:nvSpPr>
      <dsp:spPr>
        <a:xfrm>
          <a:off x="0" y="3301694"/>
          <a:ext cx="3664131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err="1"/>
            <a:t>NotebookLM</a:t>
          </a:r>
          <a:endParaRPr lang="en-US" sz="3200" kern="1200"/>
        </a:p>
      </dsp:txBody>
      <dsp:txXfrm>
        <a:off x="51133" y="3352827"/>
        <a:ext cx="3561865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777FF-6517-6A4B-80DA-1D5E82016250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A8388-6775-D94A-8E62-AA7C7C2A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Penny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Penny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A5D-5F56-41D6-A038-1C88597A14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A8388-6775-D94A-8E62-AA7C7C2AD1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0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C5A12-C97F-6F85-EBA2-840FDFD95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1167788"/>
            <a:ext cx="11019183" cy="44776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33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2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63C3-4244-A742-ACF4-3DFBFC5A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FC02-624D-EF46-BFD3-863C89B4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064E-9846-DA4F-916B-4EF3BE172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923A-CB45-4449-8842-8CD81DD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8646C-D8A4-EB4E-91E4-D16664677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56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0739A-1B88-864A-8F17-580BD50C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74133"/>
            <a:ext cx="2628900" cy="5702830"/>
          </a:xfrm>
          <a:prstGeom prst="rect">
            <a:avLst/>
          </a:prstGeom>
        </p:spPr>
        <p:txBody>
          <a:bodyPr vert="eaVert"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2C530-0EB8-594F-94A9-7E068D7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74133"/>
            <a:ext cx="7734300" cy="57028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63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492053" y="6561667"/>
            <a:ext cx="297523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b="1" spc="25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028157" y="3944937"/>
            <a:ext cx="6096000" cy="5292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 Health_horizontal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74" y="4173803"/>
            <a:ext cx="2071688" cy="54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28157" y="2622097"/>
            <a:ext cx="6096000" cy="1436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66" b="0" i="0" spc="167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636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53004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745373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MISC</a:t>
            </a:r>
          </a:p>
        </p:txBody>
      </p:sp>
    </p:spTree>
    <p:extLst>
      <p:ext uri="{BB962C8B-B14F-4D97-AF65-F5344CB8AC3E}">
        <p14:creationId xmlns:p14="http://schemas.microsoft.com/office/powerpoint/2010/main" val="137121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3" y="578735"/>
            <a:ext cx="10661650" cy="549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05833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84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20750" y="1762390"/>
            <a:ext cx="5049858" cy="445900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532543" y="1762390"/>
            <a:ext cx="5049858" cy="445900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8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447799"/>
            <a:ext cx="11582399" cy="4953001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713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CB75F-7C2E-C21D-AF55-819A946A6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149350" y="1594022"/>
            <a:ext cx="10414000" cy="332396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02893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C5A12-C97F-6F85-EBA2-840FDFD95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1341782"/>
            <a:ext cx="11019183" cy="43036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53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1341782"/>
            <a:ext cx="11019183" cy="43036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94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9A79-0C9A-EC4D-9833-881716D6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4F58B-B0F4-6B49-96E1-A3DA9CFC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5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70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9A79-0C9A-EC4D-9833-881716D6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4F58B-B0F4-6B49-96E1-A3DA9CFC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5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6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0D60D7-DBBC-D048-97C0-8F0799F05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4178"/>
            <a:ext cx="12191999" cy="620249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3329609"/>
            <a:ext cx="11019183" cy="20077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5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895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C418-7B51-1F42-B682-6468D618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23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6E81-EF91-B94E-B2FB-A0261A8D0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6164" y="457201"/>
            <a:ext cx="6361045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D86DA-BF2A-2945-93CD-9E6EBE52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882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13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05E0-DFB0-8A4C-89B0-6BA2273F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818-A55D-8448-8F42-F1805234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FCD4-1B38-0B4A-BD67-44F80495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30C33-1A0F-2F41-BCE8-FACE145D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332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3B50-55C6-4547-AE34-47292853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4845-0921-4245-99E6-7D64D448F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0B7EC-F64E-7C44-B560-9A1C6F85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956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5AA-0E35-D349-A12B-D186E966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A2B3-3F14-B949-B39D-D26FDD15B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BDE1F-09B3-BC4F-B394-8B3AA90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5A397-558A-8545-AA36-20A4AED9D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E84FF-3648-9045-BD6E-E6E2A8427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668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B103-237B-544E-B56B-CCC6524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359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62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63C3-4244-A742-ACF4-3DFBFC5A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FC02-624D-EF46-BFD3-863C89B4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064E-9846-DA4F-916B-4EF3BE172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0D60D7-DBBC-D048-97C0-8F0799F05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593795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3329609"/>
            <a:ext cx="11019183" cy="20077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5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2455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923A-CB45-4449-8842-8CD81DD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8646C-D8A4-EB4E-91E4-D16664677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245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0739A-1B88-864A-8F17-580BD50C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2C530-0EB8-594F-94A9-7E068D7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46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C418-7B51-1F42-B682-6468D618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23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6E81-EF91-B94E-B2FB-A0261A8D0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6164" y="457201"/>
            <a:ext cx="6361045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D86DA-BF2A-2945-93CD-9E6EBE52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882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4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05E0-DFB0-8A4C-89B0-6BA2273F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818-A55D-8448-8F42-F1805234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 baseline="0">
                <a:latin typeface="Myriad Pro" panose="020B0403030403020204" pitchFamily="34" charset="0"/>
              </a:defRPr>
            </a:lvl1pPr>
            <a:lvl2pPr>
              <a:defRPr baseline="0">
                <a:latin typeface="Myriad Pro" panose="020B0403030403020204" pitchFamily="34" charset="0"/>
              </a:defRPr>
            </a:lvl2pPr>
            <a:lvl3pPr>
              <a:defRPr baseline="0">
                <a:latin typeface="Myriad Pro" panose="020B0403030403020204" pitchFamily="34" charset="0"/>
              </a:defRPr>
            </a:lvl3pPr>
            <a:lvl4pPr>
              <a:defRPr baseline="0">
                <a:latin typeface="Myriad Pro" panose="020B0403030403020204" pitchFamily="34" charset="0"/>
              </a:defRPr>
            </a:lvl4pPr>
            <a:lvl5pPr>
              <a:defRPr baseline="0">
                <a:latin typeface="Myriad Pro" panose="020B04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62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FCD4-1B38-0B4A-BD67-44F80495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30C33-1A0F-2F41-BCE8-FACE145D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20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3B50-55C6-4547-AE34-47292853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4845-0921-4245-99E6-7D64D448F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0B7EC-F64E-7C44-B560-9A1C6F85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72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5AA-0E35-D349-A12B-D186E966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A2B3-3F14-B949-B39D-D26FDD15B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BDE1F-09B3-BC4F-B394-8B3AA90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5A397-558A-8545-AA36-20A4AED9D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E84FF-3648-9045-BD6E-E6E2A8427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95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B103-237B-544E-B56B-CCC6524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60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2DE75-C282-1C43-AEAD-02A07B8C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33BD-96E6-FE4F-B182-03257A4B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529" y="6288888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7722-51FE-EF4B-9E63-E4695586A2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AC10482-C5B2-2243-B02C-AE711CD2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50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Myriad Pro Black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2DE75-C282-1C43-AEAD-02A07B8C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33BD-96E6-FE4F-B182-03257A4B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697" y="6356350"/>
            <a:ext cx="2061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7722-51FE-EF4B-9E63-E4695586A2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AC10482-C5B2-2243-B02C-AE711CD2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3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696" r:id="rId3"/>
    <p:sldLayoutId id="2147483707" r:id="rId4"/>
    <p:sldLayoutId id="2147483704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7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Factoria Ultra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s.utah.edu/it/rules/Rule4-050A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tah.instructure.com/courses/941937" TargetMode="External"/><Relationship Id="rId2" Type="http://schemas.openxmlformats.org/officeDocument/2006/relationships/hyperlink" Target="https://cte.utah.edu/instructor-education/ai-for-teaching.ph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s://cte.utah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te.utah.edu/instructor-education/ai-website-content/gen_ai_2024.pdf" TargetMode="External"/><Relationship Id="rId2" Type="http://schemas.openxmlformats.org/officeDocument/2006/relationships/hyperlink" Target="https://cte.utah.edu/instructor-education/ai-for-teaching.ph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campusguides.lib.utah.edu/A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lippingbook.com/view/43607739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6021_D3B1FA9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i.utah.edu/opportunities/seed-gra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9666216-C067-F9BA-2BA2-2161F765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b="1">
                <a:latin typeface="Aptos"/>
              </a:rPr>
              <a:t>AI Forum</a:t>
            </a:r>
            <a:r>
              <a:rPr lang="en-US" sz="6700" b="1">
                <a:latin typeface="Aptos"/>
              </a:rPr>
              <a:t> </a:t>
            </a:r>
            <a:br>
              <a:rPr lang="en-US" sz="3600"/>
            </a:br>
            <a:br>
              <a:rPr lang="en-US" sz="3600">
                <a:latin typeface="Myriad Pro Black"/>
              </a:rPr>
            </a:br>
            <a:r>
              <a:rPr lang="en-US" sz="3750">
                <a:latin typeface="Myriad Pro Black"/>
              </a:rPr>
              <a:t>University of Utah</a:t>
            </a:r>
            <a:br>
              <a:rPr lang="en-US" sz="3600"/>
            </a:br>
            <a:r>
              <a:rPr lang="en-US" sz="3600" b="1">
                <a:latin typeface="Myriad Pro Black"/>
              </a:rPr>
              <a:t>October 15</a:t>
            </a:r>
            <a:r>
              <a:rPr lang="en-US" sz="3600" b="1" baseline="30000">
                <a:latin typeface="Myriad Pro Black"/>
              </a:rPr>
              <a:t>th</a:t>
            </a:r>
            <a:r>
              <a:rPr lang="en-US" sz="3600" b="1">
                <a:latin typeface="Myriad Pro Black"/>
              </a:rPr>
              <a:t>, 2025</a:t>
            </a:r>
            <a:br>
              <a:rPr lang="en-US" sz="360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2745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B671-7958-47D5-7905-E3B600B7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Office of General Counsel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308B-667A-2819-E778-030750455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3" y="1825625"/>
            <a:ext cx="3414408" cy="4067175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Understanding your license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Permissible Use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Safeguarding IP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Cost considerations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Data protection</a:t>
            </a:r>
          </a:p>
          <a:p>
            <a:pPr lvl="1"/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34D53-2415-3690-3152-D338C3854F5E}"/>
              </a:ext>
            </a:extLst>
          </p:cNvPr>
          <p:cNvSpPr txBox="1">
            <a:spLocks/>
          </p:cNvSpPr>
          <p:nvPr/>
        </p:nvSpPr>
        <p:spPr>
          <a:xfrm>
            <a:off x="7799963" y="1832178"/>
            <a:ext cx="3775952" cy="40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ea typeface="Calibri"/>
                <a:cs typeface="Calibri"/>
              </a:rPr>
              <a:t>Responsible use of output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Inherent bias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Truthiness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Hallucinations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Consumer Protection Laws (E.g., Colorado Artificial Intelligence Act)	</a:t>
            </a:r>
          </a:p>
          <a:p>
            <a:pPr lvl="1"/>
            <a:endParaRPr lang="en-US">
              <a:latin typeface="Calibri"/>
              <a:ea typeface="Calibri"/>
              <a:cs typeface="Calibri"/>
            </a:endParaRPr>
          </a:p>
          <a:p>
            <a:pPr lvl="1"/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71FE20-8F87-8685-B28B-3EEA8C068CFE}"/>
              </a:ext>
            </a:extLst>
          </p:cNvPr>
          <p:cNvSpPr txBox="1">
            <a:spLocks/>
          </p:cNvSpPr>
          <p:nvPr/>
        </p:nvSpPr>
        <p:spPr>
          <a:xfrm>
            <a:off x="4048328" y="1832178"/>
            <a:ext cx="3604098" cy="40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Myriad Pro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ea typeface="Calibri"/>
                <a:cs typeface="Calibri"/>
              </a:rPr>
              <a:t>Obligations regarding input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FERPA/HIPAA/GDPR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Confidentiality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IP limitations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Utah Higher Education Student Data Protection Act</a:t>
            </a:r>
          </a:p>
          <a:p>
            <a:pPr lvl="1"/>
            <a:r>
              <a:rPr lang="en-US">
                <a:latin typeface="Calibri"/>
                <a:ea typeface="Calibri"/>
                <a:cs typeface="Calibri"/>
              </a:rPr>
              <a:t>Platform Security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61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EAC0-1273-20F2-9EC3-C828E9CC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767" y="457200"/>
            <a:ext cx="4277293" cy="1600200"/>
          </a:xfrm>
        </p:spPr>
        <p:txBody>
          <a:bodyPr anchor="b">
            <a:normAutofit/>
          </a:bodyPr>
          <a:lstStyle/>
          <a:p>
            <a:r>
              <a:rPr lang="en-US"/>
              <a:t>Policy and Regulation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67E8D-13CA-8DBA-A8EE-56D7272D7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4333" y="2301815"/>
            <a:ext cx="4636727" cy="38403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As of April 2023, all software, no matter the cost, must go through a UIT review before purchase.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Click here to read 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 4-050A Enterprise Software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 and 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 4-050B University Software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lvl="1"/>
            <a:endParaRPr lang="en-US" sz="1600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Currently, this is conducted in UShop via the Software Purchase Request form.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D08C8-C0AD-FD56-61F4-B4E8C1EA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34090"/>
            <a:ext cx="12192000" cy="717570"/>
          </a:xfrm>
          <a:prstGeom prst="rect">
            <a:avLst/>
          </a:prstGeom>
        </p:spPr>
      </p:pic>
      <p:pic>
        <p:nvPicPr>
          <p:cNvPr id="6" name="Picture 5" descr="A screenshot of a software purchase request&#10;&#10;AI-generated content may be incorrect.">
            <a:extLst>
              <a:ext uri="{FF2B5EF4-FFF2-40B4-BE49-F238E27FC236}">
                <a16:creationId xmlns:a16="http://schemas.microsoft.com/office/drawing/2014/main" id="{3E7B768F-CE88-C332-B581-AB4E63229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45" y="1051165"/>
            <a:ext cx="6068862" cy="39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FE83-9D62-22B1-7DC8-541F28DF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Questions UIT Will Be Asking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A6503-94D7-BD4C-D8E9-42A92F4F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Does the platform provide a user interface with login credentials?</a:t>
            </a:r>
          </a:p>
          <a:p>
            <a:pPr marL="0" indent="0">
              <a:buNone/>
            </a:pPr>
            <a:endParaRPr lang="en-US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Does the application perform a task or function?</a:t>
            </a:r>
          </a:p>
          <a:p>
            <a:pPr marL="0" indent="0">
              <a:buNone/>
            </a:pPr>
            <a:endParaRPr lang="en-US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Are we providing any kind of data to the vendor? </a:t>
            </a:r>
          </a:p>
        </p:txBody>
      </p:sp>
    </p:spTree>
    <p:extLst>
      <p:ext uri="{BB962C8B-B14F-4D97-AF65-F5344CB8AC3E}">
        <p14:creationId xmlns:p14="http://schemas.microsoft.com/office/powerpoint/2010/main" val="164856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E6CC-B581-9FC0-8221-FB4FBEF3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Purchasing Software and/or AI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35E5-CF58-1503-DE04-FF33B5509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Many software companies will provide a discounted version to try for a limited time. Having already used a specific software does not automatically make it a "single source" for purchase.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The small procurement threshold of $10,000.00 covers the whole purchase price, including any contractual terms and the cost over that time.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e.g. If a software subscription is $500/month, with the intent to use the software for the next five years, the total purchase price is $30,000 and should go through a procurement process review. 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As per Utah code, contracts cannot exceed a five-year term without Director of Purchasing approval. </a:t>
            </a:r>
          </a:p>
        </p:txBody>
      </p:sp>
    </p:spTree>
    <p:extLst>
      <p:ext uri="{BB962C8B-B14F-4D97-AF65-F5344CB8AC3E}">
        <p14:creationId xmlns:p14="http://schemas.microsoft.com/office/powerpoint/2010/main" val="228677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7917D-74B9-132C-CB38-C96A6041B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AI in Teaching &amp; Learning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95925E-71E0-ED6F-162E-CE009B01D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Anne Cook, Rob MacLeod, and Jon Thomas</a:t>
            </a:r>
          </a:p>
        </p:txBody>
      </p:sp>
    </p:spTree>
    <p:extLst>
      <p:ext uri="{BB962C8B-B14F-4D97-AF65-F5344CB8AC3E}">
        <p14:creationId xmlns:p14="http://schemas.microsoft.com/office/powerpoint/2010/main" val="199023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C8A4-7152-7C75-994D-FBB58BF3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/>
          <a:lstStyle/>
          <a:p>
            <a:r>
              <a:rPr lang="en-US"/>
              <a:t>Instructor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6B55-3585-22EA-47C9-5D961C3A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859"/>
            <a:ext cx="10515600" cy="419167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CTE’s AI for Teaching page: </a:t>
            </a:r>
            <a:r>
              <a:rPr lang="en-US">
                <a:hlinkClick r:id="rId2"/>
              </a:rPr>
              <a:t>https://cte.utah.edu/instructor-education/ai-for-teaching.php</a:t>
            </a:r>
            <a:endParaRPr lang="en-US"/>
          </a:p>
          <a:p>
            <a:endParaRPr lang="en-US"/>
          </a:p>
          <a:p>
            <a:r>
              <a:rPr lang="en-US"/>
              <a:t>CTE’s AI 101 course for Instructors: </a:t>
            </a:r>
            <a:r>
              <a:rPr lang="en-US">
                <a:hlinkClick r:id="rId3"/>
              </a:rPr>
              <a:t>https://utah.instructure.com/courses/941937</a:t>
            </a:r>
            <a:endParaRPr lang="en-US"/>
          </a:p>
          <a:p>
            <a:endParaRPr lang="en-US"/>
          </a:p>
          <a:p>
            <a:r>
              <a:rPr lang="en-US"/>
              <a:t>Attend CTE Events/Trainings:</a:t>
            </a:r>
          </a:p>
          <a:p>
            <a:pPr lvl="1"/>
            <a:r>
              <a:rPr lang="en-US"/>
              <a:t>Mon, 11/3 via Zoom: Teaching Students to Use AI Responsibly</a:t>
            </a:r>
          </a:p>
          <a:p>
            <a:pPr lvl="1"/>
            <a:r>
              <a:rPr lang="en-US"/>
              <a:t>Spring 2026: CTLE 6960 Special Topics: Teaching with AI</a:t>
            </a:r>
          </a:p>
          <a:p>
            <a:pPr lvl="1"/>
            <a:endParaRPr lang="en-US"/>
          </a:p>
          <a:p>
            <a:r>
              <a:rPr lang="en-US"/>
              <a:t>Schedule an Individual Consultation at </a:t>
            </a:r>
            <a:r>
              <a:rPr lang="en-US">
                <a:hlinkClick r:id="rId4"/>
              </a:rPr>
              <a:t>https://cte.Utah.edu</a:t>
            </a:r>
            <a:endParaRPr lang="en-US"/>
          </a:p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F7130F-FE27-D39E-37C1-B8682350A6C2}"/>
              </a:ext>
            </a:extLst>
          </p:cNvPr>
          <p:cNvGrpSpPr/>
          <p:nvPr/>
        </p:nvGrpSpPr>
        <p:grpSpPr>
          <a:xfrm>
            <a:off x="2483893" y="5219824"/>
            <a:ext cx="7772400" cy="1195190"/>
            <a:chOff x="2483893" y="5662810"/>
            <a:chExt cx="7772400" cy="11951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54E598-1787-3720-0ADE-D8E3C5F9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3893" y="5662810"/>
              <a:ext cx="7772400" cy="870820"/>
            </a:xfrm>
            <a:prstGeom prst="rect">
              <a:avLst/>
            </a:prstGeom>
          </p:spPr>
        </p:pic>
        <p:sp>
          <p:nvSpPr>
            <p:cNvPr id="6" name="Donut 5">
              <a:extLst>
                <a:ext uri="{FF2B5EF4-FFF2-40B4-BE49-F238E27FC236}">
                  <a16:creationId xmlns:a16="http://schemas.microsoft.com/office/drawing/2014/main" id="{0EC7E149-4E44-4B0F-C076-157B9EEBDFD0}"/>
                </a:ext>
              </a:extLst>
            </p:cNvPr>
            <p:cNvSpPr/>
            <p:nvPr/>
          </p:nvSpPr>
          <p:spPr>
            <a:xfrm>
              <a:off x="4926842" y="5977719"/>
              <a:ext cx="1746913" cy="880281"/>
            </a:xfrm>
            <a:prstGeom prst="don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02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89C7-C5A0-2C1E-D242-3F92A744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r>
              <a:rPr lang="en-US"/>
              <a:t>Student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7F8B6-92E4-8CD3-9326-95041FF46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464"/>
            <a:ext cx="8074985" cy="473126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Clear Syllabus Statements on Expected Use of AI in Courses</a:t>
            </a:r>
          </a:p>
          <a:p>
            <a:pPr lvl="1"/>
            <a:r>
              <a:rPr lang="en-US">
                <a:hlinkClick r:id="rId2"/>
              </a:rPr>
              <a:t>https://cte.utah.edu/instructor-education/ai-for-teaching.php</a:t>
            </a:r>
            <a:endParaRPr lang="en-US"/>
          </a:p>
          <a:p>
            <a:pPr lvl="1"/>
            <a:endParaRPr lang="en-US"/>
          </a:p>
          <a:p>
            <a:r>
              <a:rPr lang="en-US"/>
              <a:t>Use clear rubrics to help students know WHEN and HOW AI use is ok</a:t>
            </a:r>
          </a:p>
          <a:p>
            <a:endParaRPr lang="en-US"/>
          </a:p>
          <a:p>
            <a:r>
              <a:rPr lang="en-US"/>
              <a:t>Student Resources</a:t>
            </a:r>
          </a:p>
          <a:p>
            <a:pPr lvl="1"/>
            <a:r>
              <a:rPr lang="en-US"/>
              <a:t>U Student AI Guide: </a:t>
            </a:r>
            <a:r>
              <a:rPr lang="en-US">
                <a:hlinkClick r:id="rId3"/>
              </a:rPr>
              <a:t>https://cte.utah.edu/instructor-education/ai-website-content/gen_ai_2024.pdf</a:t>
            </a:r>
            <a:r>
              <a:rPr lang="en-US"/>
              <a:t> </a:t>
            </a:r>
          </a:p>
          <a:p>
            <a:pPr lvl="1"/>
            <a:r>
              <a:rPr lang="en-US"/>
              <a:t>Marriott Library Guide: </a:t>
            </a:r>
            <a:r>
              <a:rPr lang="en-US">
                <a:hlinkClick r:id="rId4"/>
              </a:rPr>
              <a:t>https://campusguides.lib.utah.edu/AI</a:t>
            </a:r>
            <a:endParaRPr lang="en-US"/>
          </a:p>
          <a:p>
            <a:pPr lvl="1"/>
            <a:r>
              <a:rPr lang="en-US"/>
              <a:t>UBOT by the U’s Academic Innovation and Intelligence Lab, in collaboration with The Learning Center</a:t>
            </a:r>
          </a:p>
        </p:txBody>
      </p:sp>
      <p:pic>
        <p:nvPicPr>
          <p:cNvPr id="6" name="Picture 5" descr="A white cover with black text and black text&#10;&#10;AI-generated content may be incorrect.">
            <a:extLst>
              <a:ext uri="{FF2B5EF4-FFF2-40B4-BE49-F238E27FC236}">
                <a16:creationId xmlns:a16="http://schemas.microsoft.com/office/drawing/2014/main" id="{FFEA6454-7FFD-9158-4B48-3B17F9F58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0778">
            <a:off x="9148833" y="2469421"/>
            <a:ext cx="2242693" cy="27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793F-3D1B-F1A2-36D7-C0B60C1B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Center for Science and Math Education Exchange: AI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148D6-D35C-FFC2-EC5B-891DFD5C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Where Crocker Science Center Rm. 206, Noon -1</a:t>
            </a:r>
          </a:p>
          <a:p>
            <a:endParaRPr lang="en-US"/>
          </a:p>
          <a:p>
            <a:r>
              <a:rPr lang="en-US"/>
              <a:t>10/27: </a:t>
            </a:r>
            <a:r>
              <a:rPr lang="en-US" err="1"/>
              <a:t>Chenglu</a:t>
            </a:r>
            <a:r>
              <a:rPr lang="en-US"/>
              <a:t> Li (College of Ed): Gen AI: Potential tools and time for tinkering</a:t>
            </a:r>
          </a:p>
          <a:p>
            <a:r>
              <a:rPr lang="en-US"/>
              <a:t>11/17: Michael Gruenwald (College of Science): ChatGPT and Teaching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C69B-7B3C-0863-C76D-F1DF1F80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9" y="-168239"/>
            <a:ext cx="12027108" cy="1325563"/>
          </a:xfrm>
        </p:spPr>
        <p:txBody>
          <a:bodyPr/>
          <a:lstStyle/>
          <a:p>
            <a:r>
              <a:rPr lang="en-US"/>
              <a:t>New tool through Marriott Library: </a:t>
            </a:r>
            <a:r>
              <a:rPr lang="en-US" err="1"/>
              <a:t>Scite.AI</a:t>
            </a:r>
            <a:endParaRPr lang="en-US"/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91C8A7B9-B5F2-C291-18EC-C1B758D5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877681"/>
            <a:ext cx="7772400" cy="1628372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96153C-AFCC-18DB-ACBE-B7A2D1D8A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528" y="2506053"/>
            <a:ext cx="7772400" cy="40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3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9457A5-15F5-B6D2-6871-C4A6F3C6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3048000"/>
            <a:ext cx="2565400" cy="762000"/>
          </a:xfrm>
          <a:prstGeom prst="rect">
            <a:avLst/>
          </a:prstGeom>
        </p:spPr>
      </p:pic>
      <p:pic>
        <p:nvPicPr>
          <p:cNvPr id="6" name="Picture 5" descr="A poster for a lecture&#10;&#10;AI-generated content may be incorrect.">
            <a:extLst>
              <a:ext uri="{FF2B5EF4-FFF2-40B4-BE49-F238E27FC236}">
                <a16:creationId xmlns:a16="http://schemas.microsoft.com/office/drawing/2014/main" id="{234A1C45-38B6-6EB3-7C0E-7C41B42E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49" r="56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8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5276-E41C-4628-4DAA-7C8C4423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Agenda</a:t>
            </a:r>
            <a:endParaRPr lang="en-US" sz="400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89D4-B57A-33CD-B50A-61B52392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90"/>
            <a:ext cx="10515600" cy="4610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Announcements 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Upcoming events </a:t>
            </a:r>
            <a:endParaRPr lang="en-US"/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Tools and technologies </a:t>
            </a:r>
            <a:endParaRPr lang="en-US"/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Policy/regulation updates</a:t>
            </a:r>
            <a:endParaRPr lang="en-US"/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Education and outreach </a:t>
            </a:r>
            <a:endParaRPr lang="en-US"/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Q&amp;A</a:t>
            </a:r>
            <a:endParaRPr lang="en-US"/>
          </a:p>
          <a:p>
            <a:endParaRPr lang="en-US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91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AB9B-F924-D17A-6F1E-4963EDBA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365125"/>
            <a:ext cx="11289244" cy="1339169"/>
          </a:xfrm>
        </p:spPr>
        <p:txBody>
          <a:bodyPr/>
          <a:lstStyle/>
          <a:p>
            <a:r>
              <a:rPr lang="en-US">
                <a:latin typeface="Myriad Pro Black"/>
              </a:rPr>
              <a:t>Teaching and Learning in AI Working Group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0E033-4EFB-4CB6-DE20-CD89C0376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58" y="3590644"/>
            <a:ext cx="1953282" cy="254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060A7A90-341C-B019-B2E3-B96FD2DB3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434" y="3590644"/>
            <a:ext cx="1910353" cy="2545001"/>
          </a:xfrm>
          <a:prstGeom prst="rect">
            <a:avLst/>
          </a:prstGeom>
        </p:spPr>
      </p:pic>
      <p:pic>
        <p:nvPicPr>
          <p:cNvPr id="5" name="Picture 4" descr="A person in a suit&#10;&#10;AI-generated content may be incorrect.">
            <a:extLst>
              <a:ext uri="{FF2B5EF4-FFF2-40B4-BE49-F238E27FC236}">
                <a16:creationId xmlns:a16="http://schemas.microsoft.com/office/drawing/2014/main" id="{5D7A5032-DE25-6BF3-A768-014776A4F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376" y="1201523"/>
            <a:ext cx="1921996" cy="1776455"/>
          </a:xfrm>
          <a:prstGeom prst="rect">
            <a:avLst/>
          </a:prstGeom>
        </p:spPr>
      </p:pic>
      <p:pic>
        <p:nvPicPr>
          <p:cNvPr id="8" name="Picture 7" descr="A person with a hat and beard&#10;&#10;AI-generated content may be incorrect.">
            <a:extLst>
              <a:ext uri="{FF2B5EF4-FFF2-40B4-BE49-F238E27FC236}">
                <a16:creationId xmlns:a16="http://schemas.microsoft.com/office/drawing/2014/main" id="{173A6800-98E7-04DC-7DC2-67DAFD732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611" y="3429000"/>
            <a:ext cx="2188377" cy="25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8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464F-C6CD-530C-DCAF-5A076239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Teaching and Learning in AI Goals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F1235F-B706-6661-ED2D-CF3D7BD65892}"/>
              </a:ext>
            </a:extLst>
          </p:cNvPr>
          <p:cNvSpPr/>
          <p:nvPr/>
        </p:nvSpPr>
        <p:spPr>
          <a:xfrm>
            <a:off x="936815" y="2056106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Serve as a Technical Resource</a:t>
            </a:r>
          </a:p>
        </p:txBody>
      </p:sp>
    </p:spTree>
    <p:extLst>
      <p:ext uri="{BB962C8B-B14F-4D97-AF65-F5344CB8AC3E}">
        <p14:creationId xmlns:p14="http://schemas.microsoft.com/office/powerpoint/2010/main" val="208276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F3226-BBB1-5A27-B884-61AC4974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1994-BB0B-A880-D735-6E1CA70A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Teaching and Learning in AI Goals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7E7EF6-89A3-ADB6-0A11-6C3273BE4A1F}"/>
              </a:ext>
            </a:extLst>
          </p:cNvPr>
          <p:cNvSpPr/>
          <p:nvPr/>
        </p:nvSpPr>
        <p:spPr>
          <a:xfrm>
            <a:off x="936815" y="2056106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Serve as a Technical Resource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F17A9C-1B57-3BD5-47B9-138BD8AD9982}"/>
              </a:ext>
            </a:extLst>
          </p:cNvPr>
          <p:cNvSpPr/>
          <p:nvPr/>
        </p:nvSpPr>
        <p:spPr>
          <a:xfrm>
            <a:off x="6077226" y="2031393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Provide Curriculum Guidance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419684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F4AB-3DAE-D04D-E2AA-1928C721B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02CE-9AE3-2406-62C2-ADB84BD0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Teaching and Learning in AI Goals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590F9B-BE84-3061-DFAC-54DF4300CF98}"/>
              </a:ext>
            </a:extLst>
          </p:cNvPr>
          <p:cNvSpPr/>
          <p:nvPr/>
        </p:nvSpPr>
        <p:spPr>
          <a:xfrm>
            <a:off x="936815" y="2056106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Serve as a Technical Resource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189114-AC3D-6ADD-FAED-46B286AB80C8}"/>
              </a:ext>
            </a:extLst>
          </p:cNvPr>
          <p:cNvSpPr/>
          <p:nvPr/>
        </p:nvSpPr>
        <p:spPr>
          <a:xfrm>
            <a:off x="6077226" y="2031393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Provide Curriculum Guidance and Suggestions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C1F9430-9918-32D7-D3A0-841E15C7BE83}"/>
              </a:ext>
            </a:extLst>
          </p:cNvPr>
          <p:cNvSpPr/>
          <p:nvPr/>
        </p:nvSpPr>
        <p:spPr>
          <a:xfrm>
            <a:off x="949172" y="3946691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Curate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64695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9CDE2-8A3A-1A0F-1B3F-742107020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9F37-99D9-EFE7-FB61-0B15BE03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Teaching and Learning in AI Goals</a:t>
            </a: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CD33D1-E9FE-C8F0-ACAA-2D4D23F4C25D}"/>
              </a:ext>
            </a:extLst>
          </p:cNvPr>
          <p:cNvSpPr/>
          <p:nvPr/>
        </p:nvSpPr>
        <p:spPr>
          <a:xfrm>
            <a:off x="936815" y="2056106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Serve as a Technical Resource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A00BFD-9E66-80B6-D804-758E35D48E15}"/>
              </a:ext>
            </a:extLst>
          </p:cNvPr>
          <p:cNvSpPr/>
          <p:nvPr/>
        </p:nvSpPr>
        <p:spPr>
          <a:xfrm>
            <a:off x="6077226" y="2031393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Provide Curriculum Guidance and Suggestions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90ABB7-863A-1DA1-240E-5EE52EAF8D68}"/>
              </a:ext>
            </a:extLst>
          </p:cNvPr>
          <p:cNvSpPr/>
          <p:nvPr/>
        </p:nvSpPr>
        <p:spPr>
          <a:xfrm>
            <a:off x="949172" y="3946691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Curate Best Practices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67F8D6-4CB0-9638-FA38-D181ED39F0C8}"/>
              </a:ext>
            </a:extLst>
          </p:cNvPr>
          <p:cNvSpPr/>
          <p:nvPr/>
        </p:nvSpPr>
        <p:spPr>
          <a:xfrm>
            <a:off x="6114296" y="3946691"/>
            <a:ext cx="4858504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Provide Campus-wide Support with Flexibility</a:t>
            </a:r>
          </a:p>
        </p:txBody>
      </p:sp>
    </p:spTree>
    <p:extLst>
      <p:ext uri="{BB962C8B-B14F-4D97-AF65-F5344CB8AC3E}">
        <p14:creationId xmlns:p14="http://schemas.microsoft.com/office/powerpoint/2010/main" val="104988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DEEF-9FDA-0A10-E0FB-88AFA394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7" y="365125"/>
            <a:ext cx="11405286" cy="817939"/>
          </a:xfrm>
        </p:spPr>
        <p:txBody>
          <a:bodyPr>
            <a:normAutofit/>
          </a:bodyPr>
          <a:lstStyle/>
          <a:p>
            <a:r>
              <a:rPr lang="en-US">
                <a:latin typeface="Myriad Pro Black"/>
              </a:rPr>
              <a:t>Teaching and Learning in AI Structure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D62372-8A61-3127-C258-A525DA9C2473}"/>
              </a:ext>
            </a:extLst>
          </p:cNvPr>
          <p:cNvSpPr/>
          <p:nvPr/>
        </p:nvSpPr>
        <p:spPr>
          <a:xfrm>
            <a:off x="4722342" y="2792448"/>
            <a:ext cx="2150076" cy="20886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T&amp;L AI Working Group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4FA819-286F-DF0B-8E42-68B110DD7319}"/>
              </a:ext>
            </a:extLst>
          </p:cNvPr>
          <p:cNvSpPr/>
          <p:nvPr/>
        </p:nvSpPr>
        <p:spPr>
          <a:xfrm rot="1611142">
            <a:off x="1427589" y="1982458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Support Student AI Literacy</a:t>
            </a:r>
          </a:p>
        </p:txBody>
      </p:sp>
    </p:spTree>
    <p:extLst>
      <p:ext uri="{BB962C8B-B14F-4D97-AF65-F5344CB8AC3E}">
        <p14:creationId xmlns:p14="http://schemas.microsoft.com/office/powerpoint/2010/main" val="123824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F39FE-984A-D505-BC35-3687D1DF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6993-B990-886D-C6DF-208452B7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7" y="365125"/>
            <a:ext cx="11405286" cy="817939"/>
          </a:xfrm>
        </p:spPr>
        <p:txBody>
          <a:bodyPr>
            <a:normAutofit/>
          </a:bodyPr>
          <a:lstStyle/>
          <a:p>
            <a:r>
              <a:rPr lang="en-US">
                <a:latin typeface="Myriad Pro Black"/>
              </a:rPr>
              <a:t>Teaching and Learning in AI Structure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49D069-78A1-6316-A8F6-82045F2A29DE}"/>
              </a:ext>
            </a:extLst>
          </p:cNvPr>
          <p:cNvSpPr/>
          <p:nvPr/>
        </p:nvSpPr>
        <p:spPr>
          <a:xfrm>
            <a:off x="4722342" y="2792448"/>
            <a:ext cx="2150076" cy="20886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T&amp;L AI Working Group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F7EFAB-63FE-050E-2AD7-162419B44C48}"/>
              </a:ext>
            </a:extLst>
          </p:cNvPr>
          <p:cNvSpPr/>
          <p:nvPr/>
        </p:nvSpPr>
        <p:spPr>
          <a:xfrm rot="19606573">
            <a:off x="6969212" y="1607062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Improve Teaching Practice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C0FDC3-67CB-1C57-47D9-3008A916131B}"/>
              </a:ext>
            </a:extLst>
          </p:cNvPr>
          <p:cNvSpPr/>
          <p:nvPr/>
        </p:nvSpPr>
        <p:spPr>
          <a:xfrm rot="1611142">
            <a:off x="1427589" y="1982458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Support Student AI Literacy</a:t>
            </a:r>
          </a:p>
        </p:txBody>
      </p:sp>
    </p:spTree>
    <p:extLst>
      <p:ext uri="{BB962C8B-B14F-4D97-AF65-F5344CB8AC3E}">
        <p14:creationId xmlns:p14="http://schemas.microsoft.com/office/powerpoint/2010/main" val="113555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4D08-011B-2DDA-AE34-C6322DABF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D8A4-F146-399B-2F29-1DAF01B5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7" y="365125"/>
            <a:ext cx="11405286" cy="817939"/>
          </a:xfrm>
        </p:spPr>
        <p:txBody>
          <a:bodyPr>
            <a:normAutofit/>
          </a:bodyPr>
          <a:lstStyle/>
          <a:p>
            <a:r>
              <a:rPr lang="en-US">
                <a:latin typeface="Myriad Pro Black"/>
              </a:rPr>
              <a:t>Teaching and Learning in AI Structure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C47425-A53D-DE6B-3348-7232DCCE5030}"/>
              </a:ext>
            </a:extLst>
          </p:cNvPr>
          <p:cNvSpPr/>
          <p:nvPr/>
        </p:nvSpPr>
        <p:spPr>
          <a:xfrm>
            <a:off x="4722342" y="2792448"/>
            <a:ext cx="2150076" cy="20886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T&amp;L AI Working Group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EDA7C1-A799-11EA-9837-8455D97EEFA6}"/>
              </a:ext>
            </a:extLst>
          </p:cNvPr>
          <p:cNvSpPr/>
          <p:nvPr/>
        </p:nvSpPr>
        <p:spPr>
          <a:xfrm rot="19606573">
            <a:off x="6969212" y="1607062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Improve Teaching Practice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1EC8658-6922-EA72-4FD9-5DC306316FB2}"/>
              </a:ext>
            </a:extLst>
          </p:cNvPr>
          <p:cNvSpPr/>
          <p:nvPr/>
        </p:nvSpPr>
        <p:spPr>
          <a:xfrm rot="1611142">
            <a:off x="1427589" y="1982458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Support Student AI Literacy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FA9E0A-0F32-7C1D-7714-1A1D77A9E82C}"/>
              </a:ext>
            </a:extLst>
          </p:cNvPr>
          <p:cNvSpPr/>
          <p:nvPr/>
        </p:nvSpPr>
        <p:spPr>
          <a:xfrm rot="19983841">
            <a:off x="1241491" y="4795216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Train AI for Data Science &amp; Analysis </a:t>
            </a:r>
          </a:p>
        </p:txBody>
      </p:sp>
    </p:spTree>
    <p:extLst>
      <p:ext uri="{BB962C8B-B14F-4D97-AF65-F5344CB8AC3E}">
        <p14:creationId xmlns:p14="http://schemas.microsoft.com/office/powerpoint/2010/main" val="38740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E2C74-BCB1-376C-FA87-DE83A57EA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23F6-7C47-ADE2-4CA5-CB85F7AE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7" y="365125"/>
            <a:ext cx="11405286" cy="817939"/>
          </a:xfrm>
        </p:spPr>
        <p:txBody>
          <a:bodyPr>
            <a:normAutofit/>
          </a:bodyPr>
          <a:lstStyle/>
          <a:p>
            <a:r>
              <a:rPr lang="en-US">
                <a:latin typeface="Myriad Pro Black"/>
              </a:rPr>
              <a:t>Teaching and Learning in AI Structure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BEDCDC-1B04-AE6B-B21F-73983615E838}"/>
              </a:ext>
            </a:extLst>
          </p:cNvPr>
          <p:cNvSpPr/>
          <p:nvPr/>
        </p:nvSpPr>
        <p:spPr>
          <a:xfrm>
            <a:off x="4722342" y="2792448"/>
            <a:ext cx="2150076" cy="20886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T&amp;L AI Working Group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8C4EA0-B2C3-C9FF-837B-6197AAB78592}"/>
              </a:ext>
            </a:extLst>
          </p:cNvPr>
          <p:cNvSpPr/>
          <p:nvPr/>
        </p:nvSpPr>
        <p:spPr>
          <a:xfrm rot="19606573">
            <a:off x="6969212" y="1607062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Improve Teaching Practice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E119A84-565C-CA18-13CE-794E1B130800}"/>
              </a:ext>
            </a:extLst>
          </p:cNvPr>
          <p:cNvSpPr/>
          <p:nvPr/>
        </p:nvSpPr>
        <p:spPr>
          <a:xfrm rot="1611142">
            <a:off x="1427589" y="1982458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Support Student AI Literacy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4EFCA7-D516-0184-3429-A81CBB3159A9}"/>
              </a:ext>
            </a:extLst>
          </p:cNvPr>
          <p:cNvSpPr/>
          <p:nvPr/>
        </p:nvSpPr>
        <p:spPr>
          <a:xfrm rot="19983841">
            <a:off x="1241491" y="4795216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Train AI for Data Science &amp; Analysis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288480-9DBA-10D0-1743-E20CB7AB2FC0}"/>
              </a:ext>
            </a:extLst>
          </p:cNvPr>
          <p:cNvSpPr/>
          <p:nvPr/>
        </p:nvSpPr>
        <p:spPr>
          <a:xfrm rot="1001920">
            <a:off x="7265773" y="4276721"/>
            <a:ext cx="3212756" cy="10256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Explore New Ideas</a:t>
            </a:r>
          </a:p>
        </p:txBody>
      </p:sp>
    </p:spTree>
    <p:extLst>
      <p:ext uri="{BB962C8B-B14F-4D97-AF65-F5344CB8AC3E}">
        <p14:creationId xmlns:p14="http://schemas.microsoft.com/office/powerpoint/2010/main" val="295180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5F09-DEF2-F97C-7691-F819CCF5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Curriculum Development I</a:t>
            </a:r>
          </a:p>
        </p:txBody>
      </p:sp>
      <p:pic>
        <p:nvPicPr>
          <p:cNvPr id="1028" name="Picture 4" descr="Master Generative AI Course to Learn LLMs, Prompt Engineering &amp; AI Skills">
            <a:extLst>
              <a:ext uri="{FF2B5EF4-FFF2-40B4-BE49-F238E27FC236}">
                <a16:creationId xmlns:a16="http://schemas.microsoft.com/office/drawing/2014/main" id="{DAF66BCF-5E44-3657-6084-F622D670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5" y="1921361"/>
            <a:ext cx="6698170" cy="33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E696E5F-4A7D-D1A2-C7C2-0D296B1B9828}"/>
              </a:ext>
            </a:extLst>
          </p:cNvPr>
          <p:cNvSpPr/>
          <p:nvPr/>
        </p:nvSpPr>
        <p:spPr>
          <a:xfrm>
            <a:off x="7646534" y="2006679"/>
            <a:ext cx="3569043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Technical Background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6E3900-03EB-E1EF-E786-ED0D059DABD9}"/>
              </a:ext>
            </a:extLst>
          </p:cNvPr>
          <p:cNvSpPr/>
          <p:nvPr/>
        </p:nvSpPr>
        <p:spPr>
          <a:xfrm>
            <a:off x="7710329" y="3792948"/>
            <a:ext cx="3569043" cy="15940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Domain-Specific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0992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820B-B477-A1D5-D802-E1ADBFBE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AI Basics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31FAF-B01E-69BE-2BFB-E08EA774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972"/>
            <a:ext cx="5735595" cy="40671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US" sz="1800" u="sng">
              <a:solidFill>
                <a:srgbClr val="467886"/>
              </a:solidFill>
              <a:latin typeface="Aptos"/>
              <a:hlinkClick r:id="rId3"/>
            </a:endParaRPr>
          </a:p>
          <a:p>
            <a:pPr fontAlgn="base"/>
            <a:r>
              <a:rPr lang="en-US"/>
              <a:t>University guidelines and resources </a:t>
            </a:r>
          </a:p>
          <a:p>
            <a:pPr fontAlgn="base"/>
            <a:r>
              <a:rPr lang="en-US"/>
              <a:t>Ethical considerations—bias, transparency, accountability, and environmental impact  </a:t>
            </a:r>
          </a:p>
          <a:p>
            <a:pPr fontAlgn="base"/>
            <a:r>
              <a:rPr lang="en-US"/>
              <a:t>Plagiarism and intellectual property concerns</a:t>
            </a:r>
          </a:p>
          <a:p>
            <a:pPr fontAlgn="base"/>
            <a:r>
              <a:rPr lang="en-US"/>
              <a:t>Best practices for AI use in research  </a:t>
            </a:r>
          </a:p>
          <a:p>
            <a:pPr fontAlgn="base"/>
            <a:r>
              <a:rPr lang="en-US"/>
              <a:t>Insight on why publishing agencies have banned AI-generated content  </a:t>
            </a:r>
          </a:p>
          <a:p>
            <a:pPr fontAlgn="base"/>
            <a:r>
              <a:rPr lang="en-US"/>
              <a:t>Generative AI prompt literacy for researchers </a:t>
            </a:r>
          </a:p>
          <a:p>
            <a:pPr fontAlgn="base"/>
            <a:r>
              <a:rPr lang="en-US"/>
              <a:t>University AI tools and strategies, including the prioritization of security and privacy and the phased rollout of approved platforms </a:t>
            </a:r>
          </a:p>
          <a:p>
            <a:r>
              <a:rPr lang="en-US" sz="2600" u="sng">
                <a:solidFill>
                  <a:srgbClr val="467886"/>
                </a:solidFill>
                <a:latin typeface="Aptos"/>
                <a:hlinkClick r:id="rId3"/>
              </a:rPr>
              <a:t>https://online.flippingbook.com/view/436077394/</a:t>
            </a:r>
            <a:endParaRPr lang="en-US" sz="5700"/>
          </a:p>
        </p:txBody>
      </p:sp>
      <p:pic>
        <p:nvPicPr>
          <p:cNvPr id="4" name="Picture 3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81368EAE-17DF-B657-DD9D-111FA0333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43" y="0"/>
            <a:ext cx="5508885" cy="6858000"/>
          </a:xfrm>
          <a:prstGeom prst="rect">
            <a:avLst/>
          </a:prstGeom>
        </p:spPr>
      </p:pic>
      <p:pic>
        <p:nvPicPr>
          <p:cNvPr id="6" name="Picture 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1A674129-F116-46C3-6A8F-F9C0A181A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940" y="50876"/>
            <a:ext cx="1954060" cy="19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8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4BCF-E142-C564-9CA2-B8CDE05D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Curriculum Development II</a:t>
            </a:r>
          </a:p>
        </p:txBody>
      </p:sp>
      <p:pic>
        <p:nvPicPr>
          <p:cNvPr id="1028" name="Picture 4" descr="Guide to Choosing the Right Machine Learning Course | SkillUp Online">
            <a:extLst>
              <a:ext uri="{FF2B5EF4-FFF2-40B4-BE49-F238E27FC236}">
                <a16:creationId xmlns:a16="http://schemas.microsoft.com/office/drawing/2014/main" id="{9B55E67A-41D0-3009-1908-B9FB27A0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4" y="1482037"/>
            <a:ext cx="7711991" cy="43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21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BC7B-C641-391C-8E52-E5F87852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C82E0-AD83-A088-FF02-DB06AC085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7" y="1995537"/>
            <a:ext cx="5840965" cy="116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1E126-DDA1-4CC0-4E21-371C851E065F}"/>
              </a:ext>
            </a:extLst>
          </p:cNvPr>
          <p:cNvSpPr txBox="1"/>
          <p:nvPr/>
        </p:nvSpPr>
        <p:spPr>
          <a:xfrm>
            <a:off x="7239786" y="481596"/>
            <a:ext cx="42785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err="1"/>
              <a:t>jon.thomas@utah.edu</a:t>
            </a:r>
            <a:endParaRPr lang="en-US" sz="2000"/>
          </a:p>
          <a:p>
            <a:r>
              <a:rPr lang="en-US" sz="2000" err="1"/>
              <a:t>chong.oh@eccles.utah.edu</a:t>
            </a:r>
            <a:endParaRPr lang="en-US" sz="2000"/>
          </a:p>
          <a:p>
            <a:r>
              <a:rPr lang="en-US" sz="2000" err="1"/>
              <a:t>lienfan.shen@utah.edu</a:t>
            </a:r>
            <a:endParaRPr lang="en-US" sz="2000"/>
          </a:p>
          <a:p>
            <a:r>
              <a:rPr lang="en-US" sz="2000" err="1"/>
              <a:t>Anne.Cook@utah.edu</a:t>
            </a:r>
            <a:endParaRPr lang="en-US" sz="2000"/>
          </a:p>
          <a:p>
            <a:r>
              <a:rPr lang="en-US" sz="2000" err="1"/>
              <a:t>j.andrus@utah.edu</a:t>
            </a:r>
            <a:endParaRPr lang="en-US" sz="2000"/>
          </a:p>
          <a:p>
            <a:r>
              <a:rPr lang="en-US" sz="2000" err="1"/>
              <a:t>n.friedman@utah.edu</a:t>
            </a:r>
            <a:endParaRPr lang="en-US" sz="2000"/>
          </a:p>
          <a:p>
            <a:r>
              <a:rPr lang="en-US" sz="2000" err="1"/>
              <a:t>codrina.rada@economics.utah.edu</a:t>
            </a:r>
            <a:endParaRPr lang="en-US" sz="2000"/>
          </a:p>
          <a:p>
            <a:r>
              <a:rPr lang="en-US" sz="2000" err="1"/>
              <a:t>Darryl.Butt@utah.edu</a:t>
            </a:r>
            <a:endParaRPr lang="en-US" sz="2000"/>
          </a:p>
          <a:p>
            <a:r>
              <a:rPr lang="en-US" sz="2000" err="1"/>
              <a:t>rebecca@math.utah.edu</a:t>
            </a:r>
            <a:endParaRPr lang="en-US" sz="2000"/>
          </a:p>
          <a:p>
            <a:r>
              <a:rPr lang="en-US" sz="2000" err="1"/>
              <a:t>jennifer.gervais@utah.edu</a:t>
            </a:r>
            <a:endParaRPr lang="en-US" sz="2000"/>
          </a:p>
          <a:p>
            <a:r>
              <a:rPr lang="en-US" sz="2000" err="1"/>
              <a:t>jessica.demolder@utah.edu</a:t>
            </a:r>
            <a:endParaRPr lang="en-US" sz="2000"/>
          </a:p>
          <a:p>
            <a:r>
              <a:rPr lang="en-US" sz="2000" err="1"/>
              <a:t>Lance.Finch@law.utah.edu</a:t>
            </a:r>
            <a:endParaRPr lang="en-US" sz="2000"/>
          </a:p>
          <a:p>
            <a:r>
              <a:rPr lang="en-US" sz="2000" err="1"/>
              <a:t>Preston.Tanner@utah.edu</a:t>
            </a:r>
            <a:endParaRPr lang="en-US" sz="2000"/>
          </a:p>
          <a:p>
            <a:r>
              <a:rPr lang="en-US" sz="2000" err="1"/>
              <a:t>melissa.mendelson@utah.edu</a:t>
            </a:r>
            <a:endParaRPr lang="en-US" sz="2000"/>
          </a:p>
          <a:p>
            <a:r>
              <a:rPr lang="en-US" sz="2000" err="1"/>
              <a:t>melody.krahulec@nurs.utah.edu</a:t>
            </a:r>
            <a:endParaRPr lang="en-US" sz="2000"/>
          </a:p>
          <a:p>
            <a:r>
              <a:rPr lang="en-US" sz="2000" err="1"/>
              <a:t>sneha.kasera@utah.edu</a:t>
            </a:r>
            <a:endParaRPr lang="en-US" sz="2000"/>
          </a:p>
          <a:p>
            <a:r>
              <a:rPr lang="en-US" sz="2000" err="1"/>
              <a:t>eilbeck@genetics.utah.edu</a:t>
            </a:r>
            <a:endParaRPr lang="en-US" sz="2000"/>
          </a:p>
          <a:p>
            <a:r>
              <a:rPr lang="en-US" sz="2000" err="1"/>
              <a:t>david.stroupe@utah.edu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3861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C75B9-5F7E-BBB8-B92F-1B2F77A83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0883-D5EB-FE40-AB12-89FCF666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F980C-1915-B170-FF9E-B5052F1C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7" y="1995537"/>
            <a:ext cx="5840965" cy="116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7A2AD-F05E-8914-E096-7AE6B5726BEC}"/>
              </a:ext>
            </a:extLst>
          </p:cNvPr>
          <p:cNvSpPr txBox="1"/>
          <p:nvPr/>
        </p:nvSpPr>
        <p:spPr>
          <a:xfrm>
            <a:off x="7239786" y="481596"/>
            <a:ext cx="427852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err="1"/>
              <a:t>jon.thomas@utah.edu</a:t>
            </a:r>
            <a:endParaRPr lang="en-US" sz="2000"/>
          </a:p>
          <a:p>
            <a:r>
              <a:rPr lang="en-US" sz="2000" err="1"/>
              <a:t>chong.oh@eccles.utah.edu</a:t>
            </a:r>
            <a:endParaRPr lang="en-US" sz="2000"/>
          </a:p>
          <a:p>
            <a:r>
              <a:rPr lang="en-US" sz="2000" err="1"/>
              <a:t>lienfan.shen@utah.edu</a:t>
            </a:r>
            <a:endParaRPr lang="en-US" sz="2000"/>
          </a:p>
          <a:p>
            <a:r>
              <a:rPr lang="en-US" sz="2000" err="1"/>
              <a:t>Anne.Cook@utah.edu</a:t>
            </a:r>
            <a:endParaRPr lang="en-US" sz="2000"/>
          </a:p>
          <a:p>
            <a:r>
              <a:rPr lang="en-US" sz="2000" err="1"/>
              <a:t>j.andrus@utah.edu</a:t>
            </a:r>
            <a:endParaRPr lang="en-US" sz="2000"/>
          </a:p>
          <a:p>
            <a:r>
              <a:rPr lang="en-US" sz="2000" err="1"/>
              <a:t>n.friedman@utah.edu</a:t>
            </a:r>
            <a:endParaRPr lang="en-US" sz="2000"/>
          </a:p>
          <a:p>
            <a:r>
              <a:rPr lang="en-US" sz="2000" err="1"/>
              <a:t>codrina.rada@economics.utah.edu</a:t>
            </a:r>
            <a:endParaRPr lang="en-US" sz="2000"/>
          </a:p>
          <a:p>
            <a:r>
              <a:rPr lang="en-US" sz="2000" err="1"/>
              <a:t>Darryl.Butt@utah.edu</a:t>
            </a:r>
            <a:endParaRPr lang="en-US" sz="2000"/>
          </a:p>
          <a:p>
            <a:r>
              <a:rPr lang="en-US" sz="2000" err="1"/>
              <a:t>rebecca@math.utah.edu</a:t>
            </a:r>
            <a:endParaRPr lang="en-US" sz="2000"/>
          </a:p>
          <a:p>
            <a:r>
              <a:rPr lang="en-US" sz="2000" err="1"/>
              <a:t>jennifer.gervais@utah.edu</a:t>
            </a:r>
            <a:endParaRPr lang="en-US" sz="2000"/>
          </a:p>
          <a:p>
            <a:r>
              <a:rPr lang="en-US" sz="2000" err="1"/>
              <a:t>jessica.demolder@utah.edu</a:t>
            </a:r>
            <a:endParaRPr lang="en-US" sz="2000"/>
          </a:p>
          <a:p>
            <a:r>
              <a:rPr lang="en-US" sz="2000" err="1"/>
              <a:t>Lance.Finch@law.utah.edu</a:t>
            </a:r>
            <a:endParaRPr lang="en-US" sz="2000"/>
          </a:p>
          <a:p>
            <a:r>
              <a:rPr lang="en-US" sz="2000" err="1"/>
              <a:t>Preston.Tanner@utah.edu</a:t>
            </a:r>
            <a:endParaRPr lang="en-US" sz="2000"/>
          </a:p>
          <a:p>
            <a:r>
              <a:rPr lang="en-US" sz="2000" err="1"/>
              <a:t>melissa.mendelson@utah.edu</a:t>
            </a:r>
            <a:endParaRPr lang="en-US" sz="2000"/>
          </a:p>
          <a:p>
            <a:r>
              <a:rPr lang="en-US" sz="2000" err="1"/>
              <a:t>melody.krahulec@nurs.utah.edu</a:t>
            </a:r>
            <a:endParaRPr lang="en-US" sz="2000"/>
          </a:p>
          <a:p>
            <a:r>
              <a:rPr lang="en-US" sz="2000" err="1"/>
              <a:t>sneha.kasera@utah.edu</a:t>
            </a:r>
            <a:endParaRPr lang="en-US" sz="2000"/>
          </a:p>
          <a:p>
            <a:r>
              <a:rPr lang="en-US" sz="2000" err="1"/>
              <a:t>eilbeck@genetics.utah.edu</a:t>
            </a:r>
            <a:endParaRPr lang="en-US" sz="2000"/>
          </a:p>
          <a:p>
            <a:r>
              <a:rPr lang="en-US" sz="2000" err="1"/>
              <a:t>david.stroupe@utah.edu</a:t>
            </a:r>
            <a:endParaRPr lang="en-US" sz="20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B4C2CD-BC72-6124-B41B-DDF6C40F37BC}"/>
              </a:ext>
            </a:extLst>
          </p:cNvPr>
          <p:cNvSpPr/>
          <p:nvPr/>
        </p:nvSpPr>
        <p:spPr>
          <a:xfrm>
            <a:off x="557245" y="3699557"/>
            <a:ext cx="6467499" cy="21956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We want to hear from you!</a:t>
            </a:r>
            <a:br>
              <a:rPr lang="en-US" sz="2800"/>
            </a:br>
            <a:r>
              <a:rPr lang="en-US" sz="2800"/>
              <a:t>Look for a submission form soon!</a:t>
            </a:r>
            <a:br>
              <a:rPr lang="en-US" sz="2800"/>
            </a:br>
            <a:r>
              <a:rPr lang="en-US" sz="2800"/>
              <a:t>https://</a:t>
            </a:r>
            <a:r>
              <a:rPr lang="en-US" sz="2800" err="1"/>
              <a:t>ai.utah.edu</a:t>
            </a:r>
            <a:r>
              <a:rPr lang="en-US" sz="2800"/>
              <a:t>/teach</a:t>
            </a:r>
          </a:p>
        </p:txBody>
      </p:sp>
    </p:spTree>
    <p:extLst>
      <p:ext uri="{BB962C8B-B14F-4D97-AF65-F5344CB8AC3E}">
        <p14:creationId xmlns:p14="http://schemas.microsoft.com/office/powerpoint/2010/main" val="2532005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1D8209-BEB9-AB0B-2459-5A465036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 Black"/>
              </a:rPr>
              <a:t>Ask us your questions.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B63F4-DF26-12B2-E391-D15FF45B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729B-3D61-B74D-3D36-9BC447CB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Montserrat" pitchFamily="2" charset="77"/>
              </a:rPr>
              <a:t>AI Tool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63C2-9E11-D3A5-0C6B-50F4960B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67"/>
            <a:ext cx="7363941" cy="51897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AI tool request form provides a framework to assess new tools at the U:</a:t>
            </a:r>
          </a:p>
          <a:p>
            <a:pPr lvl="1">
              <a:lnSpc>
                <a:spcPct val="100000"/>
              </a:lnSpc>
            </a:pPr>
            <a:r>
              <a:rPr lang="en-US" sz="25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Allows for review of individual use cases</a:t>
            </a:r>
          </a:p>
          <a:p>
            <a:pPr lvl="1">
              <a:lnSpc>
                <a:spcPct val="100000"/>
              </a:lnSpc>
            </a:pPr>
            <a:r>
              <a:rPr lang="en-US" sz="25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Builds awareness about existing tools, university policies and guidelines, and potential risks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50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5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it out and provide feedback:</a:t>
            </a:r>
          </a:p>
          <a:p>
            <a:pPr lvl="1">
              <a:lnSpc>
                <a:spcPct val="100000"/>
              </a:lnSpc>
            </a:pPr>
            <a:r>
              <a:rPr lang="en-US" sz="25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Help us learn about the tools you want to use</a:t>
            </a:r>
          </a:p>
          <a:p>
            <a:pPr lvl="1">
              <a:lnSpc>
                <a:spcPct val="100000"/>
              </a:lnSpc>
            </a:pPr>
            <a:r>
              <a:rPr lang="en-US" sz="25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Learn about available/approved tools.</a:t>
            </a:r>
          </a:p>
          <a:p>
            <a:pPr lvl="1">
              <a:lnSpc>
                <a:spcPct val="100000"/>
              </a:lnSpc>
            </a:pPr>
            <a:r>
              <a:rPr lang="en-US" sz="25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AI literacy and use across campus!</a:t>
            </a:r>
          </a:p>
        </p:txBody>
      </p:sp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AD5F387-3CA7-35CC-E1DD-ED7FA68C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785" y="2079839"/>
            <a:ext cx="3558746" cy="3558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184EBD-F310-39B8-BB1D-3E40FA1A880B}"/>
              </a:ext>
            </a:extLst>
          </p:cNvPr>
          <p:cNvSpPr txBox="1"/>
          <p:nvPr/>
        </p:nvSpPr>
        <p:spPr>
          <a:xfrm>
            <a:off x="8198509" y="1818229"/>
            <a:ext cx="381135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i="0">
                <a:solidFill>
                  <a:schemeClr val="accent1"/>
                </a:solidFill>
                <a:effectLst/>
                <a:latin typeface="Century Gothic"/>
              </a:rPr>
              <a:t>bit.ly/ai-tools-</a:t>
            </a:r>
            <a:r>
              <a:rPr lang="en-US" sz="2800" b="1" i="0" err="1">
                <a:solidFill>
                  <a:schemeClr val="accent1"/>
                </a:solidFill>
                <a:effectLst/>
                <a:latin typeface="Century Gothic"/>
              </a:rPr>
              <a:t>utah</a:t>
            </a:r>
            <a:endParaRPr lang="en-US" sz="2800">
              <a:solidFill>
                <a:schemeClr val="accent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16566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0BAD-F44E-2BB5-35E5-8C8780A9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Montserrat"/>
              </a:rPr>
              <a:t>Announcements and Events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6F03-A382-36B2-EEBE-E122D1E6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288"/>
            <a:ext cx="10515600" cy="4560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One-U RAI Seed Grants: 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Myriad Pro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rai.utah.edu/seed-grants</a:t>
            </a:r>
            <a:endParaRPr lang="en-US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b="1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 b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AI Office Hours 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– October 24, November 7 and 21, 12:00pm</a:t>
            </a:r>
          </a:p>
          <a:p>
            <a:r>
              <a:rPr lang="en-US" b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ACP Monthly Meeting 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– October 28 and November 25, 11:00am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endParaRPr lang="en-US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55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76B09-EE9E-FE9D-E6D4-7229A941A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>
                <a:latin typeface="Factoria Ultra"/>
              </a:rPr>
              <a:t>AI Toolset Update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FFD789-E449-1745-C1E7-0F88E2CF4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/>
          <a:lstStyle/>
          <a:p>
            <a:r>
              <a:rPr lang="en-US" sz="3600"/>
              <a:t>David Hawkins</a:t>
            </a:r>
          </a:p>
        </p:txBody>
      </p:sp>
    </p:spTree>
    <p:extLst>
      <p:ext uri="{BB962C8B-B14F-4D97-AF65-F5344CB8AC3E}">
        <p14:creationId xmlns:p14="http://schemas.microsoft.com/office/powerpoint/2010/main" val="327443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9DCF-6607-07EE-BCEC-E274B56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ChatGPT EDU Deployment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1097C-7875-DDD2-B90E-50A7EE909C81}"/>
              </a:ext>
            </a:extLst>
          </p:cNvPr>
          <p:cNvSpPr txBox="1"/>
          <p:nvPr/>
        </p:nvSpPr>
        <p:spPr>
          <a:xfrm>
            <a:off x="838200" y="1690688"/>
            <a:ext cx="67273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Integrating ChatGPT with university security and compliance systems (logging, monitoring, and data protection).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Finalizing an acceptable use agreement and building an onboarding portal for users to acknowledge the agreement before gaining access to ChatGPT.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Preparing support materials, documentation, and communications to guide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Establishing a support process with the with the Help Desk and AI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</a:rPr>
              <a:t>Collaborating with OpenAI’s team to streamline the rollout and leverage their experience supporting other universities.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FB58285-750C-3910-3A05-84AC0E36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3855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3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8E32-8626-0BC3-44B2-12DB0904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Toolset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775DCB-DE65-938C-FD15-E832F13FA42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199" y="1825625"/>
          <a:ext cx="101781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383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7917D-74B9-132C-CB38-C96A6041B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AI Policy and Regulation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95925E-71E0-ED6F-162E-CE009B01D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Chris Stout and Colette Brown</a:t>
            </a:r>
          </a:p>
        </p:txBody>
      </p:sp>
    </p:spTree>
    <p:extLst>
      <p:ext uri="{BB962C8B-B14F-4D97-AF65-F5344CB8AC3E}">
        <p14:creationId xmlns:p14="http://schemas.microsoft.com/office/powerpoint/2010/main" val="33859495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tah Brand Colors">
      <a:dk1>
        <a:srgbClr val="708E99"/>
      </a:dk1>
      <a:lt1>
        <a:srgbClr val="FFFFFF"/>
      </a:lt1>
      <a:dk2>
        <a:srgbClr val="708E99"/>
      </a:dk2>
      <a:lt2>
        <a:srgbClr val="E2E6E6"/>
      </a:lt2>
      <a:accent1>
        <a:srgbClr val="BE0000"/>
      </a:accent1>
      <a:accent2>
        <a:srgbClr val="FBA918"/>
      </a:accent2>
      <a:accent3>
        <a:srgbClr val="890000"/>
      </a:accent3>
      <a:accent4>
        <a:srgbClr val="3ABFC0"/>
      </a:accent4>
      <a:accent5>
        <a:srgbClr val="E3937B"/>
      </a:accent5>
      <a:accent6>
        <a:srgbClr val="EFC041"/>
      </a:accent6>
      <a:hlink>
        <a:srgbClr val="BE0000"/>
      </a:hlink>
      <a:folHlink>
        <a:srgbClr val="3AB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Red and Gray">
      <a:dk1>
        <a:srgbClr val="708E99"/>
      </a:dk1>
      <a:lt1>
        <a:srgbClr val="FFFFFF"/>
      </a:lt1>
      <a:dk2>
        <a:srgbClr val="708E99"/>
      </a:dk2>
      <a:lt2>
        <a:srgbClr val="E2E6E6"/>
      </a:lt2>
      <a:accent1>
        <a:srgbClr val="BE0000"/>
      </a:accent1>
      <a:accent2>
        <a:srgbClr val="A9A9A9"/>
      </a:accent2>
      <a:accent3>
        <a:srgbClr val="919191"/>
      </a:accent3>
      <a:accent4>
        <a:srgbClr val="797979"/>
      </a:accent4>
      <a:accent5>
        <a:srgbClr val="5F5F5F"/>
      </a:accent5>
      <a:accent6>
        <a:srgbClr val="424242"/>
      </a:accent6>
      <a:hlink>
        <a:srgbClr val="BE0000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eline-Utah-Red" id="{7C588613-FB8D-3C49-8379-B5E5423CFAD1}" vid="{942CA91D-191E-0B48-91E7-83094418E3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06b6d3-ee80-4ed5-bbac-5d96327cc1b0" xsi:nil="true"/>
    <lcf76f155ced4ddcb4097134ff3c332f xmlns="104e39c7-d433-46b8-a841-3c838ceae5d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511832103C74FA188AC77F3E206CF" ma:contentTypeVersion="11" ma:contentTypeDescription="Create a new document." ma:contentTypeScope="" ma:versionID="ac733591c817e01c092419c558f92cae">
  <xsd:schema xmlns:xsd="http://www.w3.org/2001/XMLSchema" xmlns:xs="http://www.w3.org/2001/XMLSchema" xmlns:p="http://schemas.microsoft.com/office/2006/metadata/properties" xmlns:ns2="104e39c7-d433-46b8-a841-3c838ceae5d5" xmlns:ns3="dd06b6d3-ee80-4ed5-bbac-5d96327cc1b0" targetNamespace="http://schemas.microsoft.com/office/2006/metadata/properties" ma:root="true" ma:fieldsID="db6effc468aa13bd82b95fe433c0aa6f" ns2:_="" ns3:_="">
    <xsd:import namespace="104e39c7-d433-46b8-a841-3c838ceae5d5"/>
    <xsd:import namespace="dd06b6d3-ee80-4ed5-bbac-5d96327cc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e39c7-d433-46b8-a841-3c838ceae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73f668-f3c2-41a3-9de5-80cf810034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6b6d3-ee80-4ed5-bbac-5d96327cc1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0e60ac-93e5-49fe-a852-2cd3c0d4215d}" ma:internalName="TaxCatchAll" ma:showField="CatchAllData" ma:web="dd06b6d3-ee80-4ed5-bbac-5d96327cc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6FBDC5-680F-45F0-9FDD-6D51E37B52D0}">
  <ds:schemaRefs>
    <ds:schemaRef ds:uri="104e39c7-d433-46b8-a841-3c838ceae5d5"/>
    <ds:schemaRef ds:uri="dd06b6d3-ee80-4ed5-bbac-5d96327cc1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495847-81E1-4514-ABC8-B55603D97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4EBB81-92F0-41E2-87E8-ADE3E1DD9A3D}">
  <ds:schemaRefs>
    <ds:schemaRef ds:uri="104e39c7-d433-46b8-a841-3c838ceae5d5"/>
    <ds:schemaRef ds:uri="dd06b6d3-ee80-4ed5-bbac-5d96327cc1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217e0e7-539d-4563-b1bf-7c6dcf074f91}" enabled="0" method="" siteId="{5217e0e7-539d-4563-b1bf-7c6dcf074f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33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1_Office Theme</vt:lpstr>
      <vt:lpstr>Office Theme</vt:lpstr>
      <vt:lpstr>AI Forum   University of Utah October 15th, 2025 </vt:lpstr>
      <vt:lpstr>Agenda</vt:lpstr>
      <vt:lpstr>AI Basics</vt:lpstr>
      <vt:lpstr>AI Tool Procurement</vt:lpstr>
      <vt:lpstr>Announcements and Events</vt:lpstr>
      <vt:lpstr>AI Toolset Update</vt:lpstr>
      <vt:lpstr>ChatGPT EDU Deployment Status</vt:lpstr>
      <vt:lpstr>Toolset Update</vt:lpstr>
      <vt:lpstr>AI Policy and Regulation</vt:lpstr>
      <vt:lpstr>Office of General Counsel</vt:lpstr>
      <vt:lpstr>Policy and Regulation Updates</vt:lpstr>
      <vt:lpstr>Questions UIT Will Be Asking</vt:lpstr>
      <vt:lpstr>Purchasing Software and/or AI</vt:lpstr>
      <vt:lpstr>AI in Teaching &amp; Learning</vt:lpstr>
      <vt:lpstr>Instructor Resources</vt:lpstr>
      <vt:lpstr>Student Learning</vt:lpstr>
      <vt:lpstr>Center for Science and Math Education Exchange: AI in Education</vt:lpstr>
      <vt:lpstr>New tool through Marriott Library: Scite.AI</vt:lpstr>
      <vt:lpstr>PowerPoint Presentation</vt:lpstr>
      <vt:lpstr>Teaching and Learning in AI Working Group </vt:lpstr>
      <vt:lpstr>Teaching and Learning in AI Goals</vt:lpstr>
      <vt:lpstr>Teaching and Learning in AI Goals</vt:lpstr>
      <vt:lpstr>Teaching and Learning in AI Goals</vt:lpstr>
      <vt:lpstr>Teaching and Learning in AI Goals</vt:lpstr>
      <vt:lpstr>Teaching and Learning in AI Structure</vt:lpstr>
      <vt:lpstr>Teaching and Learning in AI Structure</vt:lpstr>
      <vt:lpstr>Teaching and Learning in AI Structure</vt:lpstr>
      <vt:lpstr>Teaching and Learning in AI Structure</vt:lpstr>
      <vt:lpstr>Curriculum Development I</vt:lpstr>
      <vt:lpstr>Curriculum Development II</vt:lpstr>
      <vt:lpstr>Next Steps</vt:lpstr>
      <vt:lpstr>Next Steps</vt:lpstr>
      <vt:lpstr>Ask us your questions.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Titensor</dc:creator>
  <cp:revision>1</cp:revision>
  <dcterms:created xsi:type="dcterms:W3CDTF">2019-01-03T16:39:32Z</dcterms:created>
  <dcterms:modified xsi:type="dcterms:W3CDTF">2025-10-15T17:55:22Z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0x01010043D511832103C74FA188AC77F3E206CF</vt:lpwstr>
  </property>
  <property fmtid="{D5CDD505-2E9C-101B-9397-08002B2CF9AE}" pid="3" name="MediaServiceImageTags">
    <vt:lpwstr/>
  </property>
</Properties>
</file>